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slides/slide475.xml" ContentType="application/vnd.openxmlformats-officedocument.presentationml.slide+xml"/>
  <Override PartName="/ppt/slides/slide476.xml" ContentType="application/vnd.openxmlformats-officedocument.presentationml.slide+xml"/>
  <Override PartName="/ppt/slides/slide477.xml" ContentType="application/vnd.openxmlformats-officedocument.presentationml.slide+xml"/>
  <Override PartName="/ppt/slides/slide478.xml" ContentType="application/vnd.openxmlformats-officedocument.presentationml.slide+xml"/>
  <Override PartName="/ppt/slides/slide479.xml" ContentType="application/vnd.openxmlformats-officedocument.presentationml.slide+xml"/>
  <Override PartName="/ppt/slides/slide480.xml" ContentType="application/vnd.openxmlformats-officedocument.presentationml.slide+xml"/>
  <Override PartName="/ppt/slides/slide481.xml" ContentType="application/vnd.openxmlformats-officedocument.presentationml.slide+xml"/>
  <Override PartName="/ppt/slides/slide482.xml" ContentType="application/vnd.openxmlformats-officedocument.presentationml.slide+xml"/>
  <Override PartName="/ppt/slides/slide483.xml" ContentType="application/vnd.openxmlformats-officedocument.presentationml.slide+xml"/>
  <Override PartName="/ppt/slides/slide484.xml" ContentType="application/vnd.openxmlformats-officedocument.presentationml.slide+xml"/>
  <Override PartName="/ppt/slides/slide485.xml" ContentType="application/vnd.openxmlformats-officedocument.presentationml.slide+xml"/>
  <Override PartName="/ppt/slides/slide4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10.xml" ContentType="application/vnd.openxmlformats-officedocument.theme+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1.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notesSlides/notesSlide295.xml" ContentType="application/vnd.openxmlformats-officedocument.presentationml.notesSlide+xml"/>
  <Override PartName="/ppt/notesSlides/notesSlide296.xml" ContentType="application/vnd.openxmlformats-officedocument.presentationml.notesSlide+xml"/>
  <Override PartName="/ppt/notesSlides/notesSlide297.xml" ContentType="application/vnd.openxmlformats-officedocument.presentationml.notesSlide+xml"/>
  <Override PartName="/ppt/notesSlides/notesSlide298.xml" ContentType="application/vnd.openxmlformats-officedocument.presentationml.notesSlide+xml"/>
  <Override PartName="/ppt/notesSlides/notesSlide299.xml" ContentType="application/vnd.openxmlformats-officedocument.presentationml.notesSlide+xml"/>
  <Override PartName="/ppt/notesSlides/notesSlide300.xml" ContentType="application/vnd.openxmlformats-officedocument.presentationml.notesSlide+xml"/>
  <Override PartName="/ppt/notesSlides/notesSlide301.xml" ContentType="application/vnd.openxmlformats-officedocument.presentationml.notesSlide+xml"/>
  <Override PartName="/ppt/notesSlides/notesSlide302.xml" ContentType="application/vnd.openxmlformats-officedocument.presentationml.notesSlide+xml"/>
  <Override PartName="/ppt/notesSlides/notesSlide303.xml" ContentType="application/vnd.openxmlformats-officedocument.presentationml.notesSlide+xml"/>
  <Override PartName="/ppt/notesSlides/notesSlide304.xml" ContentType="application/vnd.openxmlformats-officedocument.presentationml.notesSlide+xml"/>
  <Override PartName="/ppt/notesSlides/notesSlide305.xml" ContentType="application/vnd.openxmlformats-officedocument.presentationml.notesSlide+xml"/>
  <Override PartName="/ppt/notesSlides/notesSlide306.xml" ContentType="application/vnd.openxmlformats-officedocument.presentationml.notesSlide+xml"/>
  <Override PartName="/ppt/notesSlides/notesSlide307.xml" ContentType="application/vnd.openxmlformats-officedocument.presentationml.notesSlide+xml"/>
  <Override PartName="/ppt/notesSlides/notesSlide308.xml" ContentType="application/vnd.openxmlformats-officedocument.presentationml.notesSlide+xml"/>
  <Override PartName="/ppt/notesSlides/notesSlide309.xml" ContentType="application/vnd.openxmlformats-officedocument.presentationml.notesSlide+xml"/>
  <Override PartName="/ppt/notesSlides/notesSlide310.xml" ContentType="application/vnd.openxmlformats-officedocument.presentationml.notesSlide+xml"/>
  <Override PartName="/ppt/notesSlides/notesSlide311.xml" ContentType="application/vnd.openxmlformats-officedocument.presentationml.notesSlide+xml"/>
  <Override PartName="/ppt/notesSlides/notesSlide312.xml" ContentType="application/vnd.openxmlformats-officedocument.presentationml.notesSlide+xml"/>
  <Override PartName="/ppt/notesSlides/notesSlide313.xml" ContentType="application/vnd.openxmlformats-officedocument.presentationml.notesSlide+xml"/>
  <Override PartName="/ppt/notesSlides/notesSlide314.xml" ContentType="application/vnd.openxmlformats-officedocument.presentationml.notesSlide+xml"/>
  <Override PartName="/ppt/notesSlides/notesSlide315.xml" ContentType="application/vnd.openxmlformats-officedocument.presentationml.notesSlide+xml"/>
  <Override PartName="/ppt/notesSlides/notesSlide316.xml" ContentType="application/vnd.openxmlformats-officedocument.presentationml.notesSlide+xml"/>
  <Override PartName="/ppt/notesSlides/notesSlide317.xml" ContentType="application/vnd.openxmlformats-officedocument.presentationml.notesSlide+xml"/>
  <Override PartName="/ppt/notesSlides/notesSlide318.xml" ContentType="application/vnd.openxmlformats-officedocument.presentationml.notesSlide+xml"/>
  <Override PartName="/ppt/notesSlides/notesSlide319.xml" ContentType="application/vnd.openxmlformats-officedocument.presentationml.notesSlide+xml"/>
  <Override PartName="/ppt/notesSlides/notesSlide320.xml" ContentType="application/vnd.openxmlformats-officedocument.presentationml.notesSlide+xml"/>
  <Override PartName="/ppt/notesSlides/notesSlide321.xml" ContentType="application/vnd.openxmlformats-officedocument.presentationml.notesSlide+xml"/>
  <Override PartName="/ppt/notesSlides/notesSlide322.xml" ContentType="application/vnd.openxmlformats-officedocument.presentationml.notesSlide+xml"/>
  <Override PartName="/ppt/notesSlides/notesSlide323.xml" ContentType="application/vnd.openxmlformats-officedocument.presentationml.notesSlide+xml"/>
  <Override PartName="/ppt/notesSlides/notesSlide324.xml" ContentType="application/vnd.openxmlformats-officedocument.presentationml.notesSlide+xml"/>
  <Override PartName="/ppt/notesSlides/notesSlide325.xml" ContentType="application/vnd.openxmlformats-officedocument.presentationml.notesSlide+xml"/>
  <Override PartName="/ppt/notesSlides/notesSlide326.xml" ContentType="application/vnd.openxmlformats-officedocument.presentationml.notesSlide+xml"/>
  <Override PartName="/ppt/notesSlides/notesSlide327.xml" ContentType="application/vnd.openxmlformats-officedocument.presentationml.notesSlide+xml"/>
  <Override PartName="/ppt/notesSlides/notesSlide328.xml" ContentType="application/vnd.openxmlformats-officedocument.presentationml.notesSlide+xml"/>
  <Override PartName="/ppt/notesSlides/notesSlide329.xml" ContentType="application/vnd.openxmlformats-officedocument.presentationml.notesSlide+xml"/>
  <Override PartName="/ppt/notesSlides/notesSlide330.xml" ContentType="application/vnd.openxmlformats-officedocument.presentationml.notesSlide+xml"/>
  <Override PartName="/ppt/notesSlides/notesSlide331.xml" ContentType="application/vnd.openxmlformats-officedocument.presentationml.notesSlide+xml"/>
  <Override PartName="/ppt/notesSlides/notesSlide332.xml" ContentType="application/vnd.openxmlformats-officedocument.presentationml.notesSlide+xml"/>
  <Override PartName="/ppt/notesSlides/notesSlide333.xml" ContentType="application/vnd.openxmlformats-officedocument.presentationml.notesSlide+xml"/>
  <Override PartName="/ppt/notesSlides/notesSlide334.xml" ContentType="application/vnd.openxmlformats-officedocument.presentationml.notesSlide+xml"/>
  <Override PartName="/ppt/notesSlides/notesSlide335.xml" ContentType="application/vnd.openxmlformats-officedocument.presentationml.notesSlide+xml"/>
  <Override PartName="/ppt/notesSlides/notesSlide336.xml" ContentType="application/vnd.openxmlformats-officedocument.presentationml.notesSlide+xml"/>
  <Override PartName="/ppt/notesSlides/notesSlide337.xml" ContentType="application/vnd.openxmlformats-officedocument.presentationml.notesSlide+xml"/>
  <Override PartName="/ppt/notesSlides/notesSlide338.xml" ContentType="application/vnd.openxmlformats-officedocument.presentationml.notesSlide+xml"/>
  <Override PartName="/ppt/notesSlides/notesSlide339.xml" ContentType="application/vnd.openxmlformats-officedocument.presentationml.notesSlide+xml"/>
  <Override PartName="/ppt/notesSlides/notesSlide340.xml" ContentType="application/vnd.openxmlformats-officedocument.presentationml.notesSlide+xml"/>
  <Override PartName="/ppt/notesSlides/notesSlide341.xml" ContentType="application/vnd.openxmlformats-officedocument.presentationml.notesSlide+xml"/>
  <Override PartName="/ppt/notesSlides/notesSlide342.xml" ContentType="application/vnd.openxmlformats-officedocument.presentationml.notesSlide+xml"/>
  <Override PartName="/ppt/notesSlides/notesSlide343.xml" ContentType="application/vnd.openxmlformats-officedocument.presentationml.notesSlide+xml"/>
  <Override PartName="/ppt/notesSlides/notesSlide344.xml" ContentType="application/vnd.openxmlformats-officedocument.presentationml.notesSlide+xml"/>
  <Override PartName="/ppt/notesSlides/notesSlide345.xml" ContentType="application/vnd.openxmlformats-officedocument.presentationml.notesSlide+xml"/>
  <Override PartName="/ppt/notesSlides/notesSlide346.xml" ContentType="application/vnd.openxmlformats-officedocument.presentationml.notesSlide+xml"/>
  <Override PartName="/ppt/notesSlides/notesSlide347.xml" ContentType="application/vnd.openxmlformats-officedocument.presentationml.notesSlide+xml"/>
  <Override PartName="/ppt/notesSlides/notesSlide348.xml" ContentType="application/vnd.openxmlformats-officedocument.presentationml.notesSlide+xml"/>
  <Override PartName="/ppt/notesSlides/notesSlide349.xml" ContentType="application/vnd.openxmlformats-officedocument.presentationml.notesSlide+xml"/>
  <Override PartName="/ppt/notesSlides/notesSlide350.xml" ContentType="application/vnd.openxmlformats-officedocument.presentationml.notesSlide+xml"/>
  <Override PartName="/ppt/notesSlides/notesSlide351.xml" ContentType="application/vnd.openxmlformats-officedocument.presentationml.notesSlide+xml"/>
  <Override PartName="/ppt/notesSlides/notesSlide352.xml" ContentType="application/vnd.openxmlformats-officedocument.presentationml.notesSlide+xml"/>
  <Override PartName="/ppt/notesSlides/notesSlide353.xml" ContentType="application/vnd.openxmlformats-officedocument.presentationml.notesSlide+xml"/>
  <Override PartName="/ppt/notesSlides/notesSlide354.xml" ContentType="application/vnd.openxmlformats-officedocument.presentationml.notesSlide+xml"/>
  <Override PartName="/ppt/notesSlides/notesSlide355.xml" ContentType="application/vnd.openxmlformats-officedocument.presentationml.notesSlide+xml"/>
  <Override PartName="/ppt/notesSlides/notesSlide356.xml" ContentType="application/vnd.openxmlformats-officedocument.presentationml.notesSlide+xml"/>
  <Override PartName="/ppt/notesSlides/notesSlide357.xml" ContentType="application/vnd.openxmlformats-officedocument.presentationml.notesSlide+xml"/>
  <Override PartName="/ppt/notesSlides/notesSlide358.xml" ContentType="application/vnd.openxmlformats-officedocument.presentationml.notesSlide+xml"/>
  <Override PartName="/ppt/notesSlides/notesSlide359.xml" ContentType="application/vnd.openxmlformats-officedocument.presentationml.notesSlide+xml"/>
  <Override PartName="/ppt/notesSlides/notesSlide360.xml" ContentType="application/vnd.openxmlformats-officedocument.presentationml.notesSlide+xml"/>
  <Override PartName="/ppt/notesSlides/notesSlide361.xml" ContentType="application/vnd.openxmlformats-officedocument.presentationml.notesSlide+xml"/>
  <Override PartName="/ppt/notesSlides/notesSlide362.xml" ContentType="application/vnd.openxmlformats-officedocument.presentationml.notesSlide+xml"/>
  <Override PartName="/ppt/notesSlides/notesSlide363.xml" ContentType="application/vnd.openxmlformats-officedocument.presentationml.notesSlide+xml"/>
  <Override PartName="/ppt/notesSlides/notesSlide364.xml" ContentType="application/vnd.openxmlformats-officedocument.presentationml.notesSlide+xml"/>
  <Override PartName="/ppt/notesSlides/notesSlide365.xml" ContentType="application/vnd.openxmlformats-officedocument.presentationml.notesSlide+xml"/>
  <Override PartName="/ppt/notesSlides/notesSlide366.xml" ContentType="application/vnd.openxmlformats-officedocument.presentationml.notesSlide+xml"/>
  <Override PartName="/ppt/notesSlides/notesSlide367.xml" ContentType="application/vnd.openxmlformats-officedocument.presentationml.notesSlide+xml"/>
  <Override PartName="/ppt/notesSlides/notesSlide368.xml" ContentType="application/vnd.openxmlformats-officedocument.presentationml.notesSlide+xml"/>
  <Override PartName="/ppt/notesSlides/notesSlide369.xml" ContentType="application/vnd.openxmlformats-officedocument.presentationml.notesSlide+xml"/>
  <Override PartName="/ppt/notesSlides/notesSlide370.xml" ContentType="application/vnd.openxmlformats-officedocument.presentationml.notesSlide+xml"/>
  <Override PartName="/ppt/notesSlides/notesSlide3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7" r:id="rId3"/>
    <p:sldMasterId id="2147483710" r:id="rId4"/>
    <p:sldMasterId id="2147483723" r:id="rId5"/>
    <p:sldMasterId id="2147483736" r:id="rId6"/>
    <p:sldMasterId id="2147483749" r:id="rId7"/>
    <p:sldMasterId id="2147483762" r:id="rId8"/>
    <p:sldMasterId id="2147483775" r:id="rId9"/>
    <p:sldMasterId id="2147483788" r:id="rId10"/>
    <p:sldMasterId id="2147483801" r:id="rId11"/>
    <p:sldMasterId id="2147483814" r:id="rId12"/>
  </p:sldMasterIdLst>
  <p:notesMasterIdLst>
    <p:notesMasterId r:id="rId499"/>
  </p:notesMasterIdLst>
  <p:handoutMasterIdLst>
    <p:handoutMasterId r:id="rId500"/>
  </p:handoutMasterIdLst>
  <p:sldIdLst>
    <p:sldId id="256" r:id="rId13"/>
    <p:sldId id="257" r:id="rId14"/>
    <p:sldId id="299" r:id="rId15"/>
    <p:sldId id="300" r:id="rId16"/>
    <p:sldId id="301" r:id="rId17"/>
    <p:sldId id="258" r:id="rId18"/>
    <p:sldId id="259" r:id="rId19"/>
    <p:sldId id="260" r:id="rId20"/>
    <p:sldId id="261" r:id="rId21"/>
    <p:sldId id="262" r:id="rId22"/>
    <p:sldId id="1669" r:id="rId23"/>
    <p:sldId id="1668" r:id="rId24"/>
    <p:sldId id="263" r:id="rId25"/>
    <p:sldId id="1414" r:id="rId26"/>
    <p:sldId id="266" r:id="rId27"/>
    <p:sldId id="267" r:id="rId28"/>
    <p:sldId id="268" r:id="rId29"/>
    <p:sldId id="269" r:id="rId30"/>
    <p:sldId id="270" r:id="rId31"/>
    <p:sldId id="271" r:id="rId32"/>
    <p:sldId id="272" r:id="rId33"/>
    <p:sldId id="273" r:id="rId34"/>
    <p:sldId id="274" r:id="rId35"/>
    <p:sldId id="275" r:id="rId36"/>
    <p:sldId id="276" r:id="rId37"/>
    <p:sldId id="277" r:id="rId38"/>
    <p:sldId id="278" r:id="rId39"/>
    <p:sldId id="279" r:id="rId40"/>
    <p:sldId id="280" r:id="rId41"/>
    <p:sldId id="281" r:id="rId42"/>
    <p:sldId id="282" r:id="rId43"/>
    <p:sldId id="283" r:id="rId44"/>
    <p:sldId id="284" r:id="rId45"/>
    <p:sldId id="286" r:id="rId46"/>
    <p:sldId id="287" r:id="rId47"/>
    <p:sldId id="288" r:id="rId48"/>
    <p:sldId id="289" r:id="rId49"/>
    <p:sldId id="290" r:id="rId50"/>
    <p:sldId id="291" r:id="rId51"/>
    <p:sldId id="292" r:id="rId52"/>
    <p:sldId id="293" r:id="rId53"/>
    <p:sldId id="294" r:id="rId54"/>
    <p:sldId id="295" r:id="rId55"/>
    <p:sldId id="296" r:id="rId56"/>
    <p:sldId id="297" r:id="rId57"/>
    <p:sldId id="298" r:id="rId58"/>
    <p:sldId id="304" r:id="rId59"/>
    <p:sldId id="305" r:id="rId60"/>
    <p:sldId id="306" r:id="rId61"/>
    <p:sldId id="307" r:id="rId62"/>
    <p:sldId id="308" r:id="rId63"/>
    <p:sldId id="309" r:id="rId64"/>
    <p:sldId id="310" r:id="rId65"/>
    <p:sldId id="311" r:id="rId66"/>
    <p:sldId id="312" r:id="rId67"/>
    <p:sldId id="313" r:id="rId68"/>
    <p:sldId id="314" r:id="rId69"/>
    <p:sldId id="1716" r:id="rId70"/>
    <p:sldId id="302" r:id="rId71"/>
    <p:sldId id="329" r:id="rId72"/>
    <p:sldId id="330" r:id="rId73"/>
    <p:sldId id="331" r:id="rId74"/>
    <p:sldId id="332" r:id="rId75"/>
    <p:sldId id="333" r:id="rId76"/>
    <p:sldId id="334" r:id="rId77"/>
    <p:sldId id="335" r:id="rId78"/>
    <p:sldId id="336" r:id="rId79"/>
    <p:sldId id="337" r:id="rId80"/>
    <p:sldId id="338" r:id="rId81"/>
    <p:sldId id="339" r:id="rId82"/>
    <p:sldId id="340" r:id="rId83"/>
    <p:sldId id="341" r:id="rId84"/>
    <p:sldId id="343" r:id="rId85"/>
    <p:sldId id="344" r:id="rId86"/>
    <p:sldId id="345" r:id="rId87"/>
    <p:sldId id="346" r:id="rId88"/>
    <p:sldId id="355" r:id="rId89"/>
    <p:sldId id="356" r:id="rId90"/>
    <p:sldId id="347" r:id="rId91"/>
    <p:sldId id="348" r:id="rId92"/>
    <p:sldId id="823" r:id="rId93"/>
    <p:sldId id="349" r:id="rId94"/>
    <p:sldId id="350" r:id="rId95"/>
    <p:sldId id="351" r:id="rId96"/>
    <p:sldId id="352" r:id="rId97"/>
    <p:sldId id="353" r:id="rId98"/>
    <p:sldId id="354" r:id="rId99"/>
    <p:sldId id="831" r:id="rId100"/>
    <p:sldId id="834" r:id="rId101"/>
    <p:sldId id="835" r:id="rId102"/>
    <p:sldId id="836" r:id="rId103"/>
    <p:sldId id="837" r:id="rId104"/>
    <p:sldId id="357" r:id="rId105"/>
    <p:sldId id="822" r:id="rId106"/>
    <p:sldId id="359" r:id="rId107"/>
    <p:sldId id="360" r:id="rId108"/>
    <p:sldId id="361" r:id="rId109"/>
    <p:sldId id="362" r:id="rId110"/>
    <p:sldId id="363" r:id="rId111"/>
    <p:sldId id="364" r:id="rId112"/>
    <p:sldId id="365" r:id="rId113"/>
    <p:sldId id="366" r:id="rId114"/>
    <p:sldId id="367" r:id="rId115"/>
    <p:sldId id="368" r:id="rId116"/>
    <p:sldId id="369" r:id="rId117"/>
    <p:sldId id="370" r:id="rId118"/>
    <p:sldId id="1415" r:id="rId119"/>
    <p:sldId id="1419" r:id="rId120"/>
    <p:sldId id="1423" r:id="rId121"/>
    <p:sldId id="1426" r:id="rId122"/>
    <p:sldId id="1428" r:id="rId123"/>
    <p:sldId id="1430" r:id="rId124"/>
    <p:sldId id="1432" r:id="rId125"/>
    <p:sldId id="1436" r:id="rId126"/>
    <p:sldId id="1420" r:id="rId127"/>
    <p:sldId id="1458" r:id="rId128"/>
    <p:sldId id="1459" r:id="rId129"/>
    <p:sldId id="1460" r:id="rId130"/>
    <p:sldId id="1434" r:id="rId131"/>
    <p:sldId id="1437" r:id="rId132"/>
    <p:sldId id="1439" r:id="rId133"/>
    <p:sldId id="1441" r:id="rId134"/>
    <p:sldId id="1442" r:id="rId135"/>
    <p:sldId id="1445" r:id="rId136"/>
    <p:sldId id="1447" r:id="rId137"/>
    <p:sldId id="1421" r:id="rId138"/>
    <p:sldId id="1454" r:id="rId139"/>
    <p:sldId id="1416" r:id="rId140"/>
    <p:sldId id="1449" r:id="rId141"/>
    <p:sldId id="1450" r:id="rId142"/>
    <p:sldId id="1451" r:id="rId143"/>
    <p:sldId id="1453" r:id="rId144"/>
    <p:sldId id="1717" r:id="rId145"/>
    <p:sldId id="1715" r:id="rId146"/>
    <p:sldId id="1417" r:id="rId147"/>
    <p:sldId id="1606" r:id="rId148"/>
    <p:sldId id="1461" r:id="rId149"/>
    <p:sldId id="1462" r:id="rId150"/>
    <p:sldId id="1463" r:id="rId151"/>
    <p:sldId id="1464" r:id="rId152"/>
    <p:sldId id="1465" r:id="rId153"/>
    <p:sldId id="1466" r:id="rId154"/>
    <p:sldId id="1467" r:id="rId155"/>
    <p:sldId id="1468" r:id="rId156"/>
    <p:sldId id="1502" r:id="rId157"/>
    <p:sldId id="1695" r:id="rId158"/>
    <p:sldId id="1472" r:id="rId159"/>
    <p:sldId id="1473" r:id="rId160"/>
    <p:sldId id="1474" r:id="rId161"/>
    <p:sldId id="1470" r:id="rId162"/>
    <p:sldId id="1475" r:id="rId163"/>
    <p:sldId id="1479" r:id="rId164"/>
    <p:sldId id="1483" r:id="rId165"/>
    <p:sldId id="1484" r:id="rId166"/>
    <p:sldId id="1485" r:id="rId167"/>
    <p:sldId id="1471" r:id="rId168"/>
    <p:sldId id="1693" r:id="rId169"/>
    <p:sldId id="1694" r:id="rId170"/>
    <p:sldId id="1696" r:id="rId171"/>
    <p:sldId id="1480" r:id="rId172"/>
    <p:sldId id="1476" r:id="rId173"/>
    <p:sldId id="1477" r:id="rId174"/>
    <p:sldId id="1478" r:id="rId175"/>
    <p:sldId id="1481" r:id="rId176"/>
    <p:sldId id="1482" r:id="rId177"/>
    <p:sldId id="1486" r:id="rId178"/>
    <p:sldId id="1487" r:id="rId179"/>
    <p:sldId id="1488" r:id="rId180"/>
    <p:sldId id="1489" r:id="rId181"/>
    <p:sldId id="1490" r:id="rId182"/>
    <p:sldId id="1491" r:id="rId183"/>
    <p:sldId id="1492" r:id="rId184"/>
    <p:sldId id="1493" r:id="rId185"/>
    <p:sldId id="1448" r:id="rId186"/>
    <p:sldId id="1494" r:id="rId187"/>
    <p:sldId id="1495" r:id="rId188"/>
    <p:sldId id="1698" r:id="rId189"/>
    <p:sldId id="1496" r:id="rId190"/>
    <p:sldId id="1497" r:id="rId191"/>
    <p:sldId id="1498" r:id="rId192"/>
    <p:sldId id="1499" r:id="rId193"/>
    <p:sldId id="1500" r:id="rId194"/>
    <p:sldId id="1501" r:id="rId195"/>
    <p:sldId id="1503" r:id="rId196"/>
    <p:sldId id="1504" r:id="rId197"/>
    <p:sldId id="1505" r:id="rId198"/>
    <p:sldId id="1506" r:id="rId199"/>
    <p:sldId id="1507" r:id="rId200"/>
    <p:sldId id="1508" r:id="rId201"/>
    <p:sldId id="1509" r:id="rId202"/>
    <p:sldId id="1510" r:id="rId203"/>
    <p:sldId id="1511" r:id="rId204"/>
    <p:sldId id="1512" r:id="rId205"/>
    <p:sldId id="1513" r:id="rId206"/>
    <p:sldId id="1514" r:id="rId207"/>
    <p:sldId id="1515" r:id="rId208"/>
    <p:sldId id="1516" r:id="rId209"/>
    <p:sldId id="1517" r:id="rId210"/>
    <p:sldId id="1518" r:id="rId211"/>
    <p:sldId id="1519" r:id="rId212"/>
    <p:sldId id="1520" r:id="rId213"/>
    <p:sldId id="1521" r:id="rId214"/>
    <p:sldId id="1522" r:id="rId215"/>
    <p:sldId id="1523" r:id="rId216"/>
    <p:sldId id="1524" r:id="rId217"/>
    <p:sldId id="1525" r:id="rId218"/>
    <p:sldId id="1526" r:id="rId219"/>
    <p:sldId id="1527" r:id="rId220"/>
    <p:sldId id="1699" r:id="rId221"/>
    <p:sldId id="1529" r:id="rId222"/>
    <p:sldId id="1530" r:id="rId223"/>
    <p:sldId id="1531" r:id="rId224"/>
    <p:sldId id="1532" r:id="rId225"/>
    <p:sldId id="1572" r:id="rId226"/>
    <p:sldId id="1535" r:id="rId227"/>
    <p:sldId id="1536" r:id="rId228"/>
    <p:sldId id="1537" r:id="rId229"/>
    <p:sldId id="1539" r:id="rId230"/>
    <p:sldId id="1540" r:id="rId231"/>
    <p:sldId id="1704" r:id="rId232"/>
    <p:sldId id="1576" r:id="rId233"/>
    <p:sldId id="1577" r:id="rId234"/>
    <p:sldId id="1578" r:id="rId235"/>
    <p:sldId id="1579" r:id="rId236"/>
    <p:sldId id="1528" r:id="rId237"/>
    <p:sldId id="1580" r:id="rId238"/>
    <p:sldId id="1581" r:id="rId239"/>
    <p:sldId id="1582" r:id="rId240"/>
    <p:sldId id="1583" r:id="rId241"/>
    <p:sldId id="1584" r:id="rId242"/>
    <p:sldId id="1585" r:id="rId243"/>
    <p:sldId id="1541" r:id="rId244"/>
    <p:sldId id="1542" r:id="rId245"/>
    <p:sldId id="1543" r:id="rId246"/>
    <p:sldId id="1544" r:id="rId247"/>
    <p:sldId id="1545" r:id="rId248"/>
    <p:sldId id="1546" r:id="rId249"/>
    <p:sldId id="1547" r:id="rId250"/>
    <p:sldId id="1548" r:id="rId251"/>
    <p:sldId id="1549" r:id="rId252"/>
    <p:sldId id="1550" r:id="rId253"/>
    <p:sldId id="1551" r:id="rId254"/>
    <p:sldId id="1552" r:id="rId255"/>
    <p:sldId id="1553" r:id="rId256"/>
    <p:sldId id="1554" r:id="rId257"/>
    <p:sldId id="1555" r:id="rId258"/>
    <p:sldId id="1556" r:id="rId259"/>
    <p:sldId id="1557" r:id="rId260"/>
    <p:sldId id="1558" r:id="rId261"/>
    <p:sldId id="1559" r:id="rId262"/>
    <p:sldId id="1560" r:id="rId263"/>
    <p:sldId id="1561" r:id="rId264"/>
    <p:sldId id="1562" r:id="rId265"/>
    <p:sldId id="1563" r:id="rId266"/>
    <p:sldId id="1564" r:id="rId267"/>
    <p:sldId id="1565" r:id="rId268"/>
    <p:sldId id="1566" r:id="rId269"/>
    <p:sldId id="1567" r:id="rId270"/>
    <p:sldId id="1568" r:id="rId271"/>
    <p:sldId id="1569" r:id="rId272"/>
    <p:sldId id="1570" r:id="rId273"/>
    <p:sldId id="1586" r:id="rId274"/>
    <p:sldId id="1587" r:id="rId275"/>
    <p:sldId id="1588" r:id="rId276"/>
    <p:sldId id="1589" r:id="rId277"/>
    <p:sldId id="1590" r:id="rId278"/>
    <p:sldId id="1591" r:id="rId279"/>
    <p:sldId id="1592" r:id="rId280"/>
    <p:sldId id="1593" r:id="rId281"/>
    <p:sldId id="1594" r:id="rId282"/>
    <p:sldId id="1595" r:id="rId283"/>
    <p:sldId id="1596" r:id="rId284"/>
    <p:sldId id="1692" r:id="rId285"/>
    <p:sldId id="1598" r:id="rId286"/>
    <p:sldId id="1599" r:id="rId287"/>
    <p:sldId id="1600" r:id="rId288"/>
    <p:sldId id="1601" r:id="rId289"/>
    <p:sldId id="1602" r:id="rId290"/>
    <p:sldId id="1603" r:id="rId291"/>
    <p:sldId id="1604" r:id="rId292"/>
    <p:sldId id="1605" r:id="rId293"/>
    <p:sldId id="1597" r:id="rId294"/>
    <p:sldId id="1418" r:id="rId295"/>
    <p:sldId id="1671" r:id="rId296"/>
    <p:sldId id="1607" r:id="rId297"/>
    <p:sldId id="1608" r:id="rId298"/>
    <p:sldId id="1609" r:id="rId299"/>
    <p:sldId id="1610" r:id="rId300"/>
    <p:sldId id="1611" r:id="rId301"/>
    <p:sldId id="1612" r:id="rId302"/>
    <p:sldId id="1613" r:id="rId303"/>
    <p:sldId id="1614" r:id="rId304"/>
    <p:sldId id="1615" r:id="rId305"/>
    <p:sldId id="1616" r:id="rId306"/>
    <p:sldId id="1617" r:id="rId307"/>
    <p:sldId id="1618" r:id="rId308"/>
    <p:sldId id="1619" r:id="rId309"/>
    <p:sldId id="1620" r:id="rId310"/>
    <p:sldId id="1621" r:id="rId311"/>
    <p:sldId id="1622" r:id="rId312"/>
    <p:sldId id="1623" r:id="rId313"/>
    <p:sldId id="1624" r:id="rId314"/>
    <p:sldId id="1643" r:id="rId315"/>
    <p:sldId id="1644" r:id="rId316"/>
    <p:sldId id="1625" r:id="rId317"/>
    <p:sldId id="1626" r:id="rId318"/>
    <p:sldId id="1627" r:id="rId319"/>
    <p:sldId id="1628" r:id="rId320"/>
    <p:sldId id="1629" r:id="rId321"/>
    <p:sldId id="1630" r:id="rId322"/>
    <p:sldId id="1631" r:id="rId323"/>
    <p:sldId id="1632" r:id="rId324"/>
    <p:sldId id="1633" r:id="rId325"/>
    <p:sldId id="1634" r:id="rId326"/>
    <p:sldId id="1635" r:id="rId327"/>
    <p:sldId id="1636" r:id="rId328"/>
    <p:sldId id="1637" r:id="rId329"/>
    <p:sldId id="1638" r:id="rId330"/>
    <p:sldId id="1639" r:id="rId331"/>
    <p:sldId id="1640" r:id="rId332"/>
    <p:sldId id="1641" r:id="rId333"/>
    <p:sldId id="1642" r:id="rId334"/>
    <p:sldId id="1645" r:id="rId335"/>
    <p:sldId id="1646" r:id="rId336"/>
    <p:sldId id="1647" r:id="rId337"/>
    <p:sldId id="1650" r:id="rId338"/>
    <p:sldId id="1651" r:id="rId339"/>
    <p:sldId id="1667" r:id="rId340"/>
    <p:sldId id="1664" r:id="rId341"/>
    <p:sldId id="1665" r:id="rId342"/>
    <p:sldId id="1666" r:id="rId343"/>
    <p:sldId id="1652" r:id="rId344"/>
    <p:sldId id="1653" r:id="rId345"/>
    <p:sldId id="1654" r:id="rId346"/>
    <p:sldId id="1655" r:id="rId347"/>
    <p:sldId id="1656" r:id="rId348"/>
    <p:sldId id="1657" r:id="rId349"/>
    <p:sldId id="1658" r:id="rId350"/>
    <p:sldId id="1659" r:id="rId351"/>
    <p:sldId id="1660" r:id="rId352"/>
    <p:sldId id="1661" r:id="rId353"/>
    <p:sldId id="1662" r:id="rId354"/>
    <p:sldId id="1663" r:id="rId355"/>
    <p:sldId id="1672" r:id="rId356"/>
    <p:sldId id="1676" r:id="rId357"/>
    <p:sldId id="1673" r:id="rId358"/>
    <p:sldId id="1677" r:id="rId359"/>
    <p:sldId id="1678" r:id="rId360"/>
    <p:sldId id="1679" r:id="rId361"/>
    <p:sldId id="1680" r:id="rId362"/>
    <p:sldId id="1683" r:id="rId363"/>
    <p:sldId id="1718" r:id="rId364"/>
    <p:sldId id="1681" r:id="rId365"/>
    <p:sldId id="1682" r:id="rId366"/>
    <p:sldId id="385" r:id="rId367"/>
    <p:sldId id="386" r:id="rId368"/>
    <p:sldId id="389" r:id="rId369"/>
    <p:sldId id="824" r:id="rId370"/>
    <p:sldId id="825" r:id="rId371"/>
    <p:sldId id="387" r:id="rId372"/>
    <p:sldId id="388" r:id="rId373"/>
    <p:sldId id="390" r:id="rId374"/>
    <p:sldId id="391" r:id="rId375"/>
    <p:sldId id="392" r:id="rId376"/>
    <p:sldId id="393" r:id="rId377"/>
    <p:sldId id="394" r:id="rId378"/>
    <p:sldId id="396" r:id="rId379"/>
    <p:sldId id="397" r:id="rId380"/>
    <p:sldId id="398" r:id="rId381"/>
    <p:sldId id="399" r:id="rId382"/>
    <p:sldId id="400" r:id="rId383"/>
    <p:sldId id="401" r:id="rId384"/>
    <p:sldId id="402" r:id="rId385"/>
    <p:sldId id="403" r:id="rId386"/>
    <p:sldId id="404" r:id="rId387"/>
    <p:sldId id="405" r:id="rId388"/>
    <p:sldId id="406" r:id="rId389"/>
    <p:sldId id="407" r:id="rId390"/>
    <p:sldId id="408" r:id="rId391"/>
    <p:sldId id="409" r:id="rId392"/>
    <p:sldId id="410" r:id="rId393"/>
    <p:sldId id="411" r:id="rId394"/>
    <p:sldId id="412" r:id="rId395"/>
    <p:sldId id="413" r:id="rId396"/>
    <p:sldId id="414" r:id="rId397"/>
    <p:sldId id="415" r:id="rId398"/>
    <p:sldId id="416" r:id="rId399"/>
    <p:sldId id="417" r:id="rId400"/>
    <p:sldId id="418" r:id="rId401"/>
    <p:sldId id="419" r:id="rId402"/>
    <p:sldId id="420" r:id="rId403"/>
    <p:sldId id="421" r:id="rId404"/>
    <p:sldId id="422" r:id="rId405"/>
    <p:sldId id="423" r:id="rId406"/>
    <p:sldId id="424" r:id="rId407"/>
    <p:sldId id="425" r:id="rId408"/>
    <p:sldId id="426" r:id="rId409"/>
    <p:sldId id="427" r:id="rId410"/>
    <p:sldId id="428" r:id="rId411"/>
    <p:sldId id="429" r:id="rId412"/>
    <p:sldId id="430" r:id="rId413"/>
    <p:sldId id="431" r:id="rId414"/>
    <p:sldId id="432" r:id="rId415"/>
    <p:sldId id="433" r:id="rId416"/>
    <p:sldId id="434" r:id="rId417"/>
    <p:sldId id="435" r:id="rId418"/>
    <p:sldId id="436" r:id="rId419"/>
    <p:sldId id="437" r:id="rId420"/>
    <p:sldId id="438" r:id="rId421"/>
    <p:sldId id="439" r:id="rId422"/>
    <p:sldId id="440" r:id="rId423"/>
    <p:sldId id="441" r:id="rId424"/>
    <p:sldId id="442" r:id="rId425"/>
    <p:sldId id="443" r:id="rId426"/>
    <p:sldId id="444" r:id="rId427"/>
    <p:sldId id="445" r:id="rId428"/>
    <p:sldId id="447" r:id="rId429"/>
    <p:sldId id="448" r:id="rId430"/>
    <p:sldId id="449" r:id="rId431"/>
    <p:sldId id="450" r:id="rId432"/>
    <p:sldId id="451" r:id="rId433"/>
    <p:sldId id="452" r:id="rId434"/>
    <p:sldId id="453" r:id="rId435"/>
    <p:sldId id="454" r:id="rId436"/>
    <p:sldId id="455" r:id="rId437"/>
    <p:sldId id="456" r:id="rId438"/>
    <p:sldId id="457" r:id="rId439"/>
    <p:sldId id="458" r:id="rId440"/>
    <p:sldId id="459" r:id="rId441"/>
    <p:sldId id="460" r:id="rId442"/>
    <p:sldId id="461" r:id="rId443"/>
    <p:sldId id="462" r:id="rId444"/>
    <p:sldId id="463" r:id="rId445"/>
    <p:sldId id="464" r:id="rId446"/>
    <p:sldId id="465" r:id="rId447"/>
    <p:sldId id="466" r:id="rId448"/>
    <p:sldId id="467" r:id="rId449"/>
    <p:sldId id="468" r:id="rId450"/>
    <p:sldId id="469" r:id="rId451"/>
    <p:sldId id="470" r:id="rId452"/>
    <p:sldId id="1413" r:id="rId453"/>
    <p:sldId id="471" r:id="rId454"/>
    <p:sldId id="472" r:id="rId455"/>
    <p:sldId id="473" r:id="rId456"/>
    <p:sldId id="474" r:id="rId457"/>
    <p:sldId id="475" r:id="rId458"/>
    <p:sldId id="826" r:id="rId459"/>
    <p:sldId id="476" r:id="rId460"/>
    <p:sldId id="477" r:id="rId461"/>
    <p:sldId id="478" r:id="rId462"/>
    <p:sldId id="479" r:id="rId463"/>
    <p:sldId id="481" r:id="rId464"/>
    <p:sldId id="482" r:id="rId465"/>
    <p:sldId id="1697" r:id="rId466"/>
    <p:sldId id="1690" r:id="rId467"/>
    <p:sldId id="1691" r:id="rId468"/>
    <p:sldId id="1703" r:id="rId469"/>
    <p:sldId id="483" r:id="rId470"/>
    <p:sldId id="484" r:id="rId471"/>
    <p:sldId id="1701" r:id="rId472"/>
    <p:sldId id="485" r:id="rId473"/>
    <p:sldId id="486" r:id="rId474"/>
    <p:sldId id="1688" r:id="rId475"/>
    <p:sldId id="1689" r:id="rId476"/>
    <p:sldId id="1684" r:id="rId477"/>
    <p:sldId id="490" r:id="rId478"/>
    <p:sldId id="491" r:id="rId479"/>
    <p:sldId id="498" r:id="rId480"/>
    <p:sldId id="827" r:id="rId481"/>
    <p:sldId id="828" r:id="rId482"/>
    <p:sldId id="492" r:id="rId483"/>
    <p:sldId id="494" r:id="rId484"/>
    <p:sldId id="495" r:id="rId485"/>
    <p:sldId id="1334" r:id="rId486"/>
    <p:sldId id="1335" r:id="rId487"/>
    <p:sldId id="1382" r:id="rId488"/>
    <p:sldId id="1712" r:id="rId489"/>
    <p:sldId id="1713" r:id="rId490"/>
    <p:sldId id="1706" r:id="rId491"/>
    <p:sldId id="1707" r:id="rId492"/>
    <p:sldId id="1708" r:id="rId493"/>
    <p:sldId id="1714" r:id="rId494"/>
    <p:sldId id="1710" r:id="rId495"/>
    <p:sldId id="1711" r:id="rId496"/>
    <p:sldId id="1719" r:id="rId497"/>
    <p:sldId id="1709" r:id="rId498"/>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347F86F6-AB76-4E0B-8AE9-269733BD7277}">
          <p14:sldIdLst>
            <p14:sldId id="256"/>
            <p14:sldId id="257"/>
            <p14:sldId id="299"/>
            <p14:sldId id="300"/>
            <p14:sldId id="301"/>
            <p14:sldId id="258"/>
            <p14:sldId id="259"/>
            <p14:sldId id="260"/>
            <p14:sldId id="261"/>
            <p14:sldId id="262"/>
            <p14:sldId id="1669"/>
            <p14:sldId id="1668"/>
            <p14:sldId id="263"/>
            <p14:sldId id="1414"/>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6"/>
            <p14:sldId id="287"/>
            <p14:sldId id="288"/>
            <p14:sldId id="289"/>
            <p14:sldId id="290"/>
            <p14:sldId id="291"/>
            <p14:sldId id="292"/>
            <p14:sldId id="293"/>
            <p14:sldId id="294"/>
            <p14:sldId id="295"/>
            <p14:sldId id="296"/>
            <p14:sldId id="297"/>
            <p14:sldId id="298"/>
            <p14:sldId id="304"/>
            <p14:sldId id="305"/>
            <p14:sldId id="306"/>
            <p14:sldId id="307"/>
            <p14:sldId id="308"/>
            <p14:sldId id="309"/>
            <p14:sldId id="310"/>
            <p14:sldId id="311"/>
            <p14:sldId id="312"/>
            <p14:sldId id="313"/>
            <p14:sldId id="314"/>
            <p14:sldId id="1716"/>
            <p14:sldId id="302"/>
            <p14:sldId id="329"/>
            <p14:sldId id="330"/>
            <p14:sldId id="331"/>
            <p14:sldId id="332"/>
            <p14:sldId id="333"/>
            <p14:sldId id="334"/>
            <p14:sldId id="335"/>
            <p14:sldId id="336"/>
            <p14:sldId id="337"/>
            <p14:sldId id="338"/>
            <p14:sldId id="339"/>
            <p14:sldId id="340"/>
            <p14:sldId id="341"/>
            <p14:sldId id="343"/>
            <p14:sldId id="344"/>
            <p14:sldId id="345"/>
            <p14:sldId id="346"/>
            <p14:sldId id="355"/>
            <p14:sldId id="356"/>
            <p14:sldId id="347"/>
            <p14:sldId id="348"/>
            <p14:sldId id="823"/>
            <p14:sldId id="349"/>
            <p14:sldId id="350"/>
            <p14:sldId id="351"/>
            <p14:sldId id="352"/>
            <p14:sldId id="353"/>
            <p14:sldId id="354"/>
            <p14:sldId id="831"/>
            <p14:sldId id="834"/>
            <p14:sldId id="835"/>
            <p14:sldId id="836"/>
            <p14:sldId id="837"/>
            <p14:sldId id="357"/>
            <p14:sldId id="822"/>
            <p14:sldId id="359"/>
            <p14:sldId id="360"/>
            <p14:sldId id="361"/>
            <p14:sldId id="362"/>
            <p14:sldId id="363"/>
            <p14:sldId id="364"/>
            <p14:sldId id="365"/>
            <p14:sldId id="366"/>
            <p14:sldId id="367"/>
            <p14:sldId id="368"/>
            <p14:sldId id="369"/>
            <p14:sldId id="370"/>
            <p14:sldId id="1415"/>
            <p14:sldId id="1419"/>
            <p14:sldId id="1423"/>
            <p14:sldId id="1426"/>
            <p14:sldId id="1428"/>
            <p14:sldId id="1430"/>
            <p14:sldId id="1432"/>
            <p14:sldId id="1436"/>
            <p14:sldId id="1420"/>
            <p14:sldId id="1458"/>
            <p14:sldId id="1459"/>
            <p14:sldId id="1460"/>
            <p14:sldId id="1434"/>
            <p14:sldId id="1437"/>
            <p14:sldId id="1439"/>
            <p14:sldId id="1441"/>
            <p14:sldId id="1442"/>
            <p14:sldId id="1445"/>
            <p14:sldId id="1447"/>
            <p14:sldId id="1421"/>
            <p14:sldId id="1454"/>
            <p14:sldId id="1416"/>
            <p14:sldId id="1449"/>
            <p14:sldId id="1450"/>
            <p14:sldId id="1451"/>
            <p14:sldId id="1453"/>
            <p14:sldId id="1717"/>
            <p14:sldId id="1715"/>
            <p14:sldId id="1417"/>
            <p14:sldId id="1606"/>
            <p14:sldId id="1461"/>
            <p14:sldId id="1462"/>
            <p14:sldId id="1463"/>
            <p14:sldId id="1464"/>
            <p14:sldId id="1465"/>
            <p14:sldId id="1466"/>
            <p14:sldId id="1467"/>
            <p14:sldId id="1468"/>
            <p14:sldId id="1502"/>
            <p14:sldId id="1695"/>
            <p14:sldId id="1472"/>
            <p14:sldId id="1473"/>
            <p14:sldId id="1474"/>
            <p14:sldId id="1470"/>
            <p14:sldId id="1475"/>
            <p14:sldId id="1479"/>
            <p14:sldId id="1483"/>
            <p14:sldId id="1484"/>
            <p14:sldId id="1485"/>
            <p14:sldId id="1471"/>
            <p14:sldId id="1693"/>
            <p14:sldId id="1694"/>
            <p14:sldId id="1696"/>
            <p14:sldId id="1480"/>
            <p14:sldId id="1476"/>
            <p14:sldId id="1477"/>
            <p14:sldId id="1478"/>
            <p14:sldId id="1481"/>
            <p14:sldId id="1482"/>
            <p14:sldId id="1486"/>
            <p14:sldId id="1487"/>
            <p14:sldId id="1488"/>
            <p14:sldId id="1489"/>
            <p14:sldId id="1490"/>
            <p14:sldId id="1491"/>
            <p14:sldId id="1492"/>
            <p14:sldId id="1493"/>
            <p14:sldId id="1448"/>
            <p14:sldId id="1494"/>
            <p14:sldId id="1495"/>
            <p14:sldId id="1698"/>
            <p14:sldId id="1496"/>
            <p14:sldId id="1497"/>
            <p14:sldId id="1498"/>
            <p14:sldId id="1499"/>
            <p14:sldId id="1500"/>
            <p14:sldId id="1501"/>
            <p14:sldId id="1503"/>
            <p14:sldId id="1504"/>
            <p14:sldId id="1505"/>
            <p14:sldId id="1506"/>
            <p14:sldId id="1507"/>
            <p14:sldId id="1508"/>
            <p14:sldId id="1509"/>
            <p14:sldId id="1510"/>
            <p14:sldId id="1511"/>
            <p14:sldId id="1512"/>
            <p14:sldId id="1513"/>
            <p14:sldId id="1514"/>
            <p14:sldId id="1515"/>
            <p14:sldId id="1516"/>
            <p14:sldId id="1517"/>
            <p14:sldId id="1518"/>
            <p14:sldId id="1519"/>
            <p14:sldId id="1520"/>
            <p14:sldId id="1521"/>
            <p14:sldId id="1522"/>
            <p14:sldId id="1523"/>
            <p14:sldId id="1524"/>
            <p14:sldId id="1525"/>
            <p14:sldId id="1526"/>
            <p14:sldId id="1527"/>
            <p14:sldId id="1699"/>
            <p14:sldId id="1529"/>
            <p14:sldId id="1530"/>
            <p14:sldId id="1531"/>
            <p14:sldId id="1532"/>
            <p14:sldId id="1572"/>
            <p14:sldId id="1535"/>
            <p14:sldId id="1536"/>
            <p14:sldId id="1537"/>
            <p14:sldId id="1539"/>
            <p14:sldId id="1540"/>
            <p14:sldId id="1704"/>
            <p14:sldId id="1576"/>
            <p14:sldId id="1577"/>
            <p14:sldId id="1578"/>
            <p14:sldId id="1579"/>
            <p14:sldId id="1528"/>
            <p14:sldId id="1580"/>
            <p14:sldId id="1581"/>
            <p14:sldId id="1582"/>
            <p14:sldId id="1583"/>
            <p14:sldId id="1584"/>
            <p14:sldId id="1585"/>
            <p14:sldId id="1541"/>
            <p14:sldId id="1542"/>
            <p14:sldId id="1543"/>
            <p14:sldId id="1544"/>
            <p14:sldId id="1545"/>
            <p14:sldId id="1546"/>
            <p14:sldId id="1547"/>
            <p14:sldId id="1548"/>
            <p14:sldId id="1549"/>
            <p14:sldId id="1550"/>
            <p14:sldId id="1551"/>
            <p14:sldId id="1552"/>
            <p14:sldId id="1553"/>
            <p14:sldId id="1554"/>
            <p14:sldId id="1555"/>
            <p14:sldId id="1556"/>
            <p14:sldId id="1557"/>
            <p14:sldId id="1558"/>
            <p14:sldId id="1559"/>
            <p14:sldId id="1560"/>
            <p14:sldId id="1561"/>
            <p14:sldId id="1562"/>
            <p14:sldId id="1563"/>
            <p14:sldId id="1564"/>
            <p14:sldId id="1565"/>
            <p14:sldId id="1566"/>
            <p14:sldId id="1567"/>
            <p14:sldId id="1568"/>
            <p14:sldId id="1569"/>
            <p14:sldId id="1570"/>
            <p14:sldId id="1586"/>
            <p14:sldId id="1587"/>
            <p14:sldId id="1588"/>
            <p14:sldId id="1589"/>
            <p14:sldId id="1590"/>
            <p14:sldId id="1591"/>
            <p14:sldId id="1592"/>
            <p14:sldId id="1593"/>
            <p14:sldId id="1594"/>
            <p14:sldId id="1595"/>
            <p14:sldId id="1596"/>
            <p14:sldId id="1692"/>
            <p14:sldId id="1598"/>
            <p14:sldId id="1599"/>
            <p14:sldId id="1600"/>
            <p14:sldId id="1601"/>
            <p14:sldId id="1602"/>
            <p14:sldId id="1603"/>
            <p14:sldId id="1604"/>
            <p14:sldId id="1605"/>
            <p14:sldId id="1597"/>
            <p14:sldId id="1418"/>
            <p14:sldId id="1671"/>
            <p14:sldId id="1607"/>
            <p14:sldId id="1608"/>
            <p14:sldId id="1609"/>
            <p14:sldId id="1610"/>
            <p14:sldId id="1611"/>
            <p14:sldId id="1612"/>
            <p14:sldId id="1613"/>
            <p14:sldId id="1614"/>
            <p14:sldId id="1615"/>
            <p14:sldId id="1616"/>
            <p14:sldId id="1617"/>
            <p14:sldId id="1618"/>
            <p14:sldId id="1619"/>
            <p14:sldId id="1620"/>
            <p14:sldId id="1621"/>
            <p14:sldId id="1622"/>
            <p14:sldId id="1623"/>
            <p14:sldId id="1624"/>
            <p14:sldId id="1643"/>
            <p14:sldId id="1644"/>
            <p14:sldId id="1625"/>
            <p14:sldId id="1626"/>
            <p14:sldId id="1627"/>
            <p14:sldId id="1628"/>
            <p14:sldId id="1629"/>
            <p14:sldId id="1630"/>
            <p14:sldId id="1631"/>
            <p14:sldId id="1632"/>
            <p14:sldId id="1633"/>
            <p14:sldId id="1634"/>
            <p14:sldId id="1635"/>
            <p14:sldId id="1636"/>
            <p14:sldId id="1637"/>
            <p14:sldId id="1638"/>
            <p14:sldId id="1639"/>
            <p14:sldId id="1640"/>
            <p14:sldId id="1641"/>
            <p14:sldId id="1642"/>
            <p14:sldId id="1645"/>
            <p14:sldId id="1646"/>
            <p14:sldId id="1647"/>
            <p14:sldId id="1650"/>
            <p14:sldId id="1651"/>
            <p14:sldId id="1667"/>
            <p14:sldId id="1664"/>
            <p14:sldId id="1665"/>
            <p14:sldId id="1666"/>
            <p14:sldId id="1652"/>
            <p14:sldId id="1653"/>
            <p14:sldId id="1654"/>
            <p14:sldId id="1655"/>
            <p14:sldId id="1656"/>
            <p14:sldId id="1657"/>
            <p14:sldId id="1658"/>
            <p14:sldId id="1659"/>
            <p14:sldId id="1660"/>
            <p14:sldId id="1661"/>
            <p14:sldId id="1662"/>
            <p14:sldId id="1663"/>
            <p14:sldId id="1672"/>
            <p14:sldId id="1676"/>
            <p14:sldId id="1673"/>
            <p14:sldId id="1677"/>
            <p14:sldId id="1678"/>
            <p14:sldId id="1679"/>
            <p14:sldId id="1680"/>
            <p14:sldId id="1683"/>
            <p14:sldId id="1718"/>
            <p14:sldId id="1681"/>
            <p14:sldId id="1682"/>
            <p14:sldId id="385"/>
            <p14:sldId id="386"/>
            <p14:sldId id="389"/>
            <p14:sldId id="824"/>
            <p14:sldId id="825"/>
            <p14:sldId id="387"/>
            <p14:sldId id="388"/>
            <p14:sldId id="390"/>
            <p14:sldId id="391"/>
            <p14:sldId id="392"/>
            <p14:sldId id="393"/>
            <p14:sldId id="394"/>
            <p14:sldId id="396"/>
            <p14:sldId id="397"/>
            <p14:sldId id="398"/>
            <p14:sldId id="399"/>
            <p14:sldId id="400"/>
            <p14:sldId id="401"/>
            <p14:sldId id="402"/>
            <p14:sldId id="403"/>
            <p14:sldId id="404"/>
            <p14:sldId id="405"/>
            <p14:sldId id="406"/>
            <p14:sldId id="407"/>
            <p14:sldId id="408"/>
            <p14:sldId id="409"/>
            <p14:sldId id="410"/>
            <p14:sldId id="411"/>
            <p14:sldId id="412"/>
            <p14:sldId id="413"/>
            <p14:sldId id="414"/>
            <p14:sldId id="415"/>
            <p14:sldId id="416"/>
            <p14:sldId id="417"/>
            <p14:sldId id="418"/>
            <p14:sldId id="419"/>
            <p14:sldId id="420"/>
            <p14:sldId id="421"/>
            <p14:sldId id="422"/>
            <p14:sldId id="423"/>
            <p14:sldId id="424"/>
            <p14:sldId id="425"/>
            <p14:sldId id="426"/>
            <p14:sldId id="427"/>
            <p14:sldId id="428"/>
            <p14:sldId id="429"/>
            <p14:sldId id="430"/>
            <p14:sldId id="431"/>
            <p14:sldId id="432"/>
            <p14:sldId id="433"/>
            <p14:sldId id="434"/>
            <p14:sldId id="435"/>
            <p14:sldId id="436"/>
            <p14:sldId id="437"/>
            <p14:sldId id="438"/>
            <p14:sldId id="439"/>
            <p14:sldId id="440"/>
            <p14:sldId id="441"/>
            <p14:sldId id="442"/>
            <p14:sldId id="443"/>
            <p14:sldId id="444"/>
            <p14:sldId id="445"/>
            <p14:sldId id="447"/>
            <p14:sldId id="448"/>
            <p14:sldId id="449"/>
            <p14:sldId id="450"/>
            <p14:sldId id="451"/>
            <p14:sldId id="452"/>
            <p14:sldId id="453"/>
            <p14:sldId id="454"/>
            <p14:sldId id="455"/>
            <p14:sldId id="456"/>
            <p14:sldId id="457"/>
            <p14:sldId id="458"/>
            <p14:sldId id="459"/>
            <p14:sldId id="460"/>
            <p14:sldId id="461"/>
            <p14:sldId id="462"/>
            <p14:sldId id="463"/>
            <p14:sldId id="464"/>
            <p14:sldId id="465"/>
            <p14:sldId id="466"/>
            <p14:sldId id="467"/>
            <p14:sldId id="468"/>
            <p14:sldId id="469"/>
            <p14:sldId id="470"/>
            <p14:sldId id="1413"/>
            <p14:sldId id="471"/>
            <p14:sldId id="472"/>
            <p14:sldId id="473"/>
            <p14:sldId id="474"/>
            <p14:sldId id="475"/>
            <p14:sldId id="826"/>
            <p14:sldId id="476"/>
            <p14:sldId id="477"/>
            <p14:sldId id="478"/>
            <p14:sldId id="479"/>
            <p14:sldId id="481"/>
            <p14:sldId id="482"/>
            <p14:sldId id="1697"/>
            <p14:sldId id="1690"/>
            <p14:sldId id="1691"/>
            <p14:sldId id="1703"/>
            <p14:sldId id="483"/>
            <p14:sldId id="484"/>
            <p14:sldId id="1701"/>
            <p14:sldId id="485"/>
            <p14:sldId id="486"/>
            <p14:sldId id="1688"/>
            <p14:sldId id="1689"/>
            <p14:sldId id="1684"/>
            <p14:sldId id="490"/>
            <p14:sldId id="491"/>
            <p14:sldId id="498"/>
            <p14:sldId id="827"/>
            <p14:sldId id="828"/>
            <p14:sldId id="492"/>
            <p14:sldId id="494"/>
            <p14:sldId id="495"/>
            <p14:sldId id="1334"/>
            <p14:sldId id="1335"/>
            <p14:sldId id="1382"/>
            <p14:sldId id="1712"/>
            <p14:sldId id="1713"/>
            <p14:sldId id="1706"/>
            <p14:sldId id="1707"/>
            <p14:sldId id="1708"/>
            <p14:sldId id="1714"/>
            <p14:sldId id="1710"/>
            <p14:sldId id="1711"/>
            <p14:sldId id="1719"/>
            <p14:sldId id="1709"/>
          </p14:sldIdLst>
        </p14:section>
        <p14:section name="Untitled Section" id="{5124E006-7457-4D91-A52A-AE487FECC7E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590"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86232"/>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5.xml"/><Relationship Id="rId299" Type="http://schemas.openxmlformats.org/officeDocument/2006/relationships/slide" Target="slides/slide287.xml"/><Relationship Id="rId21" Type="http://schemas.openxmlformats.org/officeDocument/2006/relationships/slide" Target="slides/slide9.xml"/><Relationship Id="rId63" Type="http://schemas.openxmlformats.org/officeDocument/2006/relationships/slide" Target="slides/slide51.xml"/><Relationship Id="rId159" Type="http://schemas.openxmlformats.org/officeDocument/2006/relationships/slide" Target="slides/slide147.xml"/><Relationship Id="rId324" Type="http://schemas.openxmlformats.org/officeDocument/2006/relationships/slide" Target="slides/slide312.xml"/><Relationship Id="rId366" Type="http://schemas.openxmlformats.org/officeDocument/2006/relationships/slide" Target="slides/slide354.xml"/><Relationship Id="rId170" Type="http://schemas.openxmlformats.org/officeDocument/2006/relationships/slide" Target="slides/slide158.xml"/><Relationship Id="rId226" Type="http://schemas.openxmlformats.org/officeDocument/2006/relationships/slide" Target="slides/slide214.xml"/><Relationship Id="rId433" Type="http://schemas.openxmlformats.org/officeDocument/2006/relationships/slide" Target="slides/slide421.xml"/><Relationship Id="rId268" Type="http://schemas.openxmlformats.org/officeDocument/2006/relationships/slide" Target="slides/slide256.xml"/><Relationship Id="rId475" Type="http://schemas.openxmlformats.org/officeDocument/2006/relationships/slide" Target="slides/slide463.xml"/><Relationship Id="rId32" Type="http://schemas.openxmlformats.org/officeDocument/2006/relationships/slide" Target="slides/slide20.xml"/><Relationship Id="rId74" Type="http://schemas.openxmlformats.org/officeDocument/2006/relationships/slide" Target="slides/slide62.xml"/><Relationship Id="rId128" Type="http://schemas.openxmlformats.org/officeDocument/2006/relationships/slide" Target="slides/slide116.xml"/><Relationship Id="rId335" Type="http://schemas.openxmlformats.org/officeDocument/2006/relationships/slide" Target="slides/slide323.xml"/><Relationship Id="rId377" Type="http://schemas.openxmlformats.org/officeDocument/2006/relationships/slide" Target="slides/slide365.xml"/><Relationship Id="rId500" Type="http://schemas.openxmlformats.org/officeDocument/2006/relationships/handoutMaster" Target="handoutMasters/handoutMaster1.xml"/><Relationship Id="rId5" Type="http://schemas.openxmlformats.org/officeDocument/2006/relationships/slideMaster" Target="slideMasters/slideMaster5.xml"/><Relationship Id="rId181" Type="http://schemas.openxmlformats.org/officeDocument/2006/relationships/slide" Target="slides/slide169.xml"/><Relationship Id="rId237" Type="http://schemas.openxmlformats.org/officeDocument/2006/relationships/slide" Target="slides/slide225.xml"/><Relationship Id="rId402" Type="http://schemas.openxmlformats.org/officeDocument/2006/relationships/slide" Target="slides/slide390.xml"/><Relationship Id="rId279" Type="http://schemas.openxmlformats.org/officeDocument/2006/relationships/slide" Target="slides/slide267.xml"/><Relationship Id="rId444" Type="http://schemas.openxmlformats.org/officeDocument/2006/relationships/slide" Target="slides/slide432.xml"/><Relationship Id="rId486" Type="http://schemas.openxmlformats.org/officeDocument/2006/relationships/slide" Target="slides/slide474.xml"/><Relationship Id="rId43" Type="http://schemas.openxmlformats.org/officeDocument/2006/relationships/slide" Target="slides/slide31.xml"/><Relationship Id="rId139" Type="http://schemas.openxmlformats.org/officeDocument/2006/relationships/slide" Target="slides/slide127.xml"/><Relationship Id="rId290" Type="http://schemas.openxmlformats.org/officeDocument/2006/relationships/slide" Target="slides/slide278.xml"/><Relationship Id="rId304" Type="http://schemas.openxmlformats.org/officeDocument/2006/relationships/slide" Target="slides/slide292.xml"/><Relationship Id="rId346" Type="http://schemas.openxmlformats.org/officeDocument/2006/relationships/slide" Target="slides/slide334.xml"/><Relationship Id="rId388" Type="http://schemas.openxmlformats.org/officeDocument/2006/relationships/slide" Target="slides/slide376.xml"/><Relationship Id="rId85" Type="http://schemas.openxmlformats.org/officeDocument/2006/relationships/slide" Target="slides/slide73.xml"/><Relationship Id="rId150" Type="http://schemas.openxmlformats.org/officeDocument/2006/relationships/slide" Target="slides/slide138.xml"/><Relationship Id="rId192" Type="http://schemas.openxmlformats.org/officeDocument/2006/relationships/slide" Target="slides/slide180.xml"/><Relationship Id="rId206" Type="http://schemas.openxmlformats.org/officeDocument/2006/relationships/slide" Target="slides/slide194.xml"/><Relationship Id="rId413" Type="http://schemas.openxmlformats.org/officeDocument/2006/relationships/slide" Target="slides/slide401.xml"/><Relationship Id="rId248" Type="http://schemas.openxmlformats.org/officeDocument/2006/relationships/slide" Target="slides/slide236.xml"/><Relationship Id="rId455" Type="http://schemas.openxmlformats.org/officeDocument/2006/relationships/slide" Target="slides/slide443.xml"/><Relationship Id="rId497" Type="http://schemas.openxmlformats.org/officeDocument/2006/relationships/slide" Target="slides/slide485.xml"/><Relationship Id="rId12" Type="http://schemas.openxmlformats.org/officeDocument/2006/relationships/slideMaster" Target="slideMasters/slideMaster12.xml"/><Relationship Id="rId108" Type="http://schemas.openxmlformats.org/officeDocument/2006/relationships/slide" Target="slides/slide96.xml"/><Relationship Id="rId315" Type="http://schemas.openxmlformats.org/officeDocument/2006/relationships/slide" Target="slides/slide303.xml"/><Relationship Id="rId357" Type="http://schemas.openxmlformats.org/officeDocument/2006/relationships/slide" Target="slides/slide345.xml"/><Relationship Id="rId54" Type="http://schemas.openxmlformats.org/officeDocument/2006/relationships/slide" Target="slides/slide42.xml"/><Relationship Id="rId96" Type="http://schemas.openxmlformats.org/officeDocument/2006/relationships/slide" Target="slides/slide84.xml"/><Relationship Id="rId161" Type="http://schemas.openxmlformats.org/officeDocument/2006/relationships/slide" Target="slides/slide149.xml"/><Relationship Id="rId217" Type="http://schemas.openxmlformats.org/officeDocument/2006/relationships/slide" Target="slides/slide205.xml"/><Relationship Id="rId399" Type="http://schemas.openxmlformats.org/officeDocument/2006/relationships/slide" Target="slides/slide387.xml"/><Relationship Id="rId259" Type="http://schemas.openxmlformats.org/officeDocument/2006/relationships/slide" Target="slides/slide247.xml"/><Relationship Id="rId424" Type="http://schemas.openxmlformats.org/officeDocument/2006/relationships/slide" Target="slides/slide412.xml"/><Relationship Id="rId466" Type="http://schemas.openxmlformats.org/officeDocument/2006/relationships/slide" Target="slides/slide454.xml"/><Relationship Id="rId23" Type="http://schemas.openxmlformats.org/officeDocument/2006/relationships/slide" Target="slides/slide11.xml"/><Relationship Id="rId119" Type="http://schemas.openxmlformats.org/officeDocument/2006/relationships/slide" Target="slides/slide107.xml"/><Relationship Id="rId270" Type="http://schemas.openxmlformats.org/officeDocument/2006/relationships/slide" Target="slides/slide258.xml"/><Relationship Id="rId326" Type="http://schemas.openxmlformats.org/officeDocument/2006/relationships/slide" Target="slides/slide314.xml"/><Relationship Id="rId65" Type="http://schemas.openxmlformats.org/officeDocument/2006/relationships/slide" Target="slides/slide53.xml"/><Relationship Id="rId130" Type="http://schemas.openxmlformats.org/officeDocument/2006/relationships/slide" Target="slides/slide118.xml"/><Relationship Id="rId368" Type="http://schemas.openxmlformats.org/officeDocument/2006/relationships/slide" Target="slides/slide356.xml"/><Relationship Id="rId172" Type="http://schemas.openxmlformats.org/officeDocument/2006/relationships/slide" Target="slides/slide160.xml"/><Relationship Id="rId228" Type="http://schemas.openxmlformats.org/officeDocument/2006/relationships/slide" Target="slides/slide216.xml"/><Relationship Id="rId435" Type="http://schemas.openxmlformats.org/officeDocument/2006/relationships/slide" Target="slides/slide423.xml"/><Relationship Id="rId477" Type="http://schemas.openxmlformats.org/officeDocument/2006/relationships/slide" Target="slides/slide465.xml"/><Relationship Id="rId281" Type="http://schemas.openxmlformats.org/officeDocument/2006/relationships/slide" Target="slides/slide269.xml"/><Relationship Id="rId337" Type="http://schemas.openxmlformats.org/officeDocument/2006/relationships/slide" Target="slides/slide325.xml"/><Relationship Id="rId502" Type="http://schemas.openxmlformats.org/officeDocument/2006/relationships/viewProps" Target="viewProps.xml"/><Relationship Id="rId34" Type="http://schemas.openxmlformats.org/officeDocument/2006/relationships/slide" Target="slides/slide22.xml"/><Relationship Id="rId76" Type="http://schemas.openxmlformats.org/officeDocument/2006/relationships/slide" Target="slides/slide64.xml"/><Relationship Id="rId141" Type="http://schemas.openxmlformats.org/officeDocument/2006/relationships/slide" Target="slides/slide129.xml"/><Relationship Id="rId379" Type="http://schemas.openxmlformats.org/officeDocument/2006/relationships/slide" Target="slides/slide367.xml"/><Relationship Id="rId7" Type="http://schemas.openxmlformats.org/officeDocument/2006/relationships/slideMaster" Target="slideMasters/slideMaster7.xml"/><Relationship Id="rId183" Type="http://schemas.openxmlformats.org/officeDocument/2006/relationships/slide" Target="slides/slide171.xml"/><Relationship Id="rId239" Type="http://schemas.openxmlformats.org/officeDocument/2006/relationships/slide" Target="slides/slide227.xml"/><Relationship Id="rId390" Type="http://schemas.openxmlformats.org/officeDocument/2006/relationships/slide" Target="slides/slide378.xml"/><Relationship Id="rId404" Type="http://schemas.openxmlformats.org/officeDocument/2006/relationships/slide" Target="slides/slide392.xml"/><Relationship Id="rId446" Type="http://schemas.openxmlformats.org/officeDocument/2006/relationships/slide" Target="slides/slide434.xml"/><Relationship Id="rId250" Type="http://schemas.openxmlformats.org/officeDocument/2006/relationships/slide" Target="slides/slide238.xml"/><Relationship Id="rId292" Type="http://schemas.openxmlformats.org/officeDocument/2006/relationships/slide" Target="slides/slide280.xml"/><Relationship Id="rId306" Type="http://schemas.openxmlformats.org/officeDocument/2006/relationships/slide" Target="slides/slide294.xml"/><Relationship Id="rId488" Type="http://schemas.openxmlformats.org/officeDocument/2006/relationships/slide" Target="slides/slide476.xml"/><Relationship Id="rId24" Type="http://schemas.openxmlformats.org/officeDocument/2006/relationships/slide" Target="slides/slide12.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110" Type="http://schemas.openxmlformats.org/officeDocument/2006/relationships/slide" Target="slides/slide98.xml"/><Relationship Id="rId131" Type="http://schemas.openxmlformats.org/officeDocument/2006/relationships/slide" Target="slides/slide119.xml"/><Relationship Id="rId327" Type="http://schemas.openxmlformats.org/officeDocument/2006/relationships/slide" Target="slides/slide315.xml"/><Relationship Id="rId348" Type="http://schemas.openxmlformats.org/officeDocument/2006/relationships/slide" Target="slides/slide336.xml"/><Relationship Id="rId369" Type="http://schemas.openxmlformats.org/officeDocument/2006/relationships/slide" Target="slides/slide357.xml"/><Relationship Id="rId152" Type="http://schemas.openxmlformats.org/officeDocument/2006/relationships/slide" Target="slides/slide140.xml"/><Relationship Id="rId173" Type="http://schemas.openxmlformats.org/officeDocument/2006/relationships/slide" Target="slides/slide161.xml"/><Relationship Id="rId194" Type="http://schemas.openxmlformats.org/officeDocument/2006/relationships/slide" Target="slides/slide182.xml"/><Relationship Id="rId208" Type="http://schemas.openxmlformats.org/officeDocument/2006/relationships/slide" Target="slides/slide196.xml"/><Relationship Id="rId229" Type="http://schemas.openxmlformats.org/officeDocument/2006/relationships/slide" Target="slides/slide217.xml"/><Relationship Id="rId380" Type="http://schemas.openxmlformats.org/officeDocument/2006/relationships/slide" Target="slides/slide368.xml"/><Relationship Id="rId415" Type="http://schemas.openxmlformats.org/officeDocument/2006/relationships/slide" Target="slides/slide403.xml"/><Relationship Id="rId436" Type="http://schemas.openxmlformats.org/officeDocument/2006/relationships/slide" Target="slides/slide424.xml"/><Relationship Id="rId457" Type="http://schemas.openxmlformats.org/officeDocument/2006/relationships/slide" Target="slides/slide445.xml"/><Relationship Id="rId240" Type="http://schemas.openxmlformats.org/officeDocument/2006/relationships/slide" Target="slides/slide228.xml"/><Relationship Id="rId261" Type="http://schemas.openxmlformats.org/officeDocument/2006/relationships/slide" Target="slides/slide249.xml"/><Relationship Id="rId478" Type="http://schemas.openxmlformats.org/officeDocument/2006/relationships/slide" Target="slides/slide466.xml"/><Relationship Id="rId499" Type="http://schemas.openxmlformats.org/officeDocument/2006/relationships/notesMaster" Target="notesMasters/notesMaster1.xml"/><Relationship Id="rId14" Type="http://schemas.openxmlformats.org/officeDocument/2006/relationships/slide" Target="slides/slide2.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slide" Target="slides/slide88.xml"/><Relationship Id="rId282" Type="http://schemas.openxmlformats.org/officeDocument/2006/relationships/slide" Target="slides/slide270.xml"/><Relationship Id="rId317" Type="http://schemas.openxmlformats.org/officeDocument/2006/relationships/slide" Target="slides/slide305.xml"/><Relationship Id="rId338" Type="http://schemas.openxmlformats.org/officeDocument/2006/relationships/slide" Target="slides/slide326.xml"/><Relationship Id="rId359" Type="http://schemas.openxmlformats.org/officeDocument/2006/relationships/slide" Target="slides/slide347.xml"/><Relationship Id="rId503" Type="http://schemas.openxmlformats.org/officeDocument/2006/relationships/theme" Target="theme/theme1.xml"/><Relationship Id="rId8" Type="http://schemas.openxmlformats.org/officeDocument/2006/relationships/slideMaster" Target="slideMasters/slideMaster8.xml"/><Relationship Id="rId98" Type="http://schemas.openxmlformats.org/officeDocument/2006/relationships/slide" Target="slides/slide86.xml"/><Relationship Id="rId121" Type="http://schemas.openxmlformats.org/officeDocument/2006/relationships/slide" Target="slides/slide109.xml"/><Relationship Id="rId142" Type="http://schemas.openxmlformats.org/officeDocument/2006/relationships/slide" Target="slides/slide130.xml"/><Relationship Id="rId163" Type="http://schemas.openxmlformats.org/officeDocument/2006/relationships/slide" Target="slides/slide151.xml"/><Relationship Id="rId184" Type="http://schemas.openxmlformats.org/officeDocument/2006/relationships/slide" Target="slides/slide172.xml"/><Relationship Id="rId219" Type="http://schemas.openxmlformats.org/officeDocument/2006/relationships/slide" Target="slides/slide207.xml"/><Relationship Id="rId370" Type="http://schemas.openxmlformats.org/officeDocument/2006/relationships/slide" Target="slides/slide358.xml"/><Relationship Id="rId391" Type="http://schemas.openxmlformats.org/officeDocument/2006/relationships/slide" Target="slides/slide379.xml"/><Relationship Id="rId405" Type="http://schemas.openxmlformats.org/officeDocument/2006/relationships/slide" Target="slides/slide393.xml"/><Relationship Id="rId426" Type="http://schemas.openxmlformats.org/officeDocument/2006/relationships/slide" Target="slides/slide414.xml"/><Relationship Id="rId447" Type="http://schemas.openxmlformats.org/officeDocument/2006/relationships/slide" Target="slides/slide435.xml"/><Relationship Id="rId230" Type="http://schemas.openxmlformats.org/officeDocument/2006/relationships/slide" Target="slides/slide218.xml"/><Relationship Id="rId251" Type="http://schemas.openxmlformats.org/officeDocument/2006/relationships/slide" Target="slides/slide239.xml"/><Relationship Id="rId468" Type="http://schemas.openxmlformats.org/officeDocument/2006/relationships/slide" Target="slides/slide456.xml"/><Relationship Id="rId489" Type="http://schemas.openxmlformats.org/officeDocument/2006/relationships/slide" Target="slides/slide477.xml"/><Relationship Id="rId25" Type="http://schemas.openxmlformats.org/officeDocument/2006/relationships/slide" Target="slides/slide13.xml"/><Relationship Id="rId46" Type="http://schemas.openxmlformats.org/officeDocument/2006/relationships/slide" Target="slides/slide34.xml"/><Relationship Id="rId67" Type="http://schemas.openxmlformats.org/officeDocument/2006/relationships/slide" Target="slides/slide55.xml"/><Relationship Id="rId272" Type="http://schemas.openxmlformats.org/officeDocument/2006/relationships/slide" Target="slides/slide260.xml"/><Relationship Id="rId293" Type="http://schemas.openxmlformats.org/officeDocument/2006/relationships/slide" Target="slides/slide281.xml"/><Relationship Id="rId307" Type="http://schemas.openxmlformats.org/officeDocument/2006/relationships/slide" Target="slides/slide295.xml"/><Relationship Id="rId328" Type="http://schemas.openxmlformats.org/officeDocument/2006/relationships/slide" Target="slides/slide316.xml"/><Relationship Id="rId349" Type="http://schemas.openxmlformats.org/officeDocument/2006/relationships/slide" Target="slides/slide337.xml"/><Relationship Id="rId88" Type="http://schemas.openxmlformats.org/officeDocument/2006/relationships/slide" Target="slides/slide76.xml"/><Relationship Id="rId111" Type="http://schemas.openxmlformats.org/officeDocument/2006/relationships/slide" Target="slides/slide99.xml"/><Relationship Id="rId132" Type="http://schemas.openxmlformats.org/officeDocument/2006/relationships/slide" Target="slides/slide120.xml"/><Relationship Id="rId153" Type="http://schemas.openxmlformats.org/officeDocument/2006/relationships/slide" Target="slides/slide141.xml"/><Relationship Id="rId174" Type="http://schemas.openxmlformats.org/officeDocument/2006/relationships/slide" Target="slides/slide162.xml"/><Relationship Id="rId195" Type="http://schemas.openxmlformats.org/officeDocument/2006/relationships/slide" Target="slides/slide183.xml"/><Relationship Id="rId209" Type="http://schemas.openxmlformats.org/officeDocument/2006/relationships/slide" Target="slides/slide197.xml"/><Relationship Id="rId360" Type="http://schemas.openxmlformats.org/officeDocument/2006/relationships/slide" Target="slides/slide348.xml"/><Relationship Id="rId381" Type="http://schemas.openxmlformats.org/officeDocument/2006/relationships/slide" Target="slides/slide369.xml"/><Relationship Id="rId416" Type="http://schemas.openxmlformats.org/officeDocument/2006/relationships/slide" Target="slides/slide404.xml"/><Relationship Id="rId220" Type="http://schemas.openxmlformats.org/officeDocument/2006/relationships/slide" Target="slides/slide208.xml"/><Relationship Id="rId241" Type="http://schemas.openxmlformats.org/officeDocument/2006/relationships/slide" Target="slides/slide229.xml"/><Relationship Id="rId437" Type="http://schemas.openxmlformats.org/officeDocument/2006/relationships/slide" Target="slides/slide425.xml"/><Relationship Id="rId458" Type="http://schemas.openxmlformats.org/officeDocument/2006/relationships/slide" Target="slides/slide446.xml"/><Relationship Id="rId479" Type="http://schemas.openxmlformats.org/officeDocument/2006/relationships/slide" Target="slides/slide467.xml"/><Relationship Id="rId15" Type="http://schemas.openxmlformats.org/officeDocument/2006/relationships/slide" Target="slides/slide3.xml"/><Relationship Id="rId36" Type="http://schemas.openxmlformats.org/officeDocument/2006/relationships/slide" Target="slides/slide24.xml"/><Relationship Id="rId57" Type="http://schemas.openxmlformats.org/officeDocument/2006/relationships/slide" Target="slides/slide45.xml"/><Relationship Id="rId262" Type="http://schemas.openxmlformats.org/officeDocument/2006/relationships/slide" Target="slides/slide250.xml"/><Relationship Id="rId283" Type="http://schemas.openxmlformats.org/officeDocument/2006/relationships/slide" Target="slides/slide271.xml"/><Relationship Id="rId318" Type="http://schemas.openxmlformats.org/officeDocument/2006/relationships/slide" Target="slides/slide306.xml"/><Relationship Id="rId339" Type="http://schemas.openxmlformats.org/officeDocument/2006/relationships/slide" Target="slides/slide327.xml"/><Relationship Id="rId490" Type="http://schemas.openxmlformats.org/officeDocument/2006/relationships/slide" Target="slides/slide478.xml"/><Relationship Id="rId504" Type="http://schemas.openxmlformats.org/officeDocument/2006/relationships/tableStyles" Target="tableStyles.xml"/><Relationship Id="rId78" Type="http://schemas.openxmlformats.org/officeDocument/2006/relationships/slide" Target="slides/slide66.xml"/><Relationship Id="rId99" Type="http://schemas.openxmlformats.org/officeDocument/2006/relationships/slide" Target="slides/slide87.xml"/><Relationship Id="rId101" Type="http://schemas.openxmlformats.org/officeDocument/2006/relationships/slide" Target="slides/slide89.xml"/><Relationship Id="rId122" Type="http://schemas.openxmlformats.org/officeDocument/2006/relationships/slide" Target="slides/slide110.xml"/><Relationship Id="rId143" Type="http://schemas.openxmlformats.org/officeDocument/2006/relationships/slide" Target="slides/slide131.xml"/><Relationship Id="rId164" Type="http://schemas.openxmlformats.org/officeDocument/2006/relationships/slide" Target="slides/slide152.xml"/><Relationship Id="rId185" Type="http://schemas.openxmlformats.org/officeDocument/2006/relationships/slide" Target="slides/slide173.xml"/><Relationship Id="rId350" Type="http://schemas.openxmlformats.org/officeDocument/2006/relationships/slide" Target="slides/slide338.xml"/><Relationship Id="rId371" Type="http://schemas.openxmlformats.org/officeDocument/2006/relationships/slide" Target="slides/slide359.xml"/><Relationship Id="rId406" Type="http://schemas.openxmlformats.org/officeDocument/2006/relationships/slide" Target="slides/slide394.xml"/><Relationship Id="rId9" Type="http://schemas.openxmlformats.org/officeDocument/2006/relationships/slideMaster" Target="slideMasters/slideMaster9.xml"/><Relationship Id="rId210" Type="http://schemas.openxmlformats.org/officeDocument/2006/relationships/slide" Target="slides/slide198.xml"/><Relationship Id="rId392" Type="http://schemas.openxmlformats.org/officeDocument/2006/relationships/slide" Target="slides/slide380.xml"/><Relationship Id="rId427" Type="http://schemas.openxmlformats.org/officeDocument/2006/relationships/slide" Target="slides/slide415.xml"/><Relationship Id="rId448" Type="http://schemas.openxmlformats.org/officeDocument/2006/relationships/slide" Target="slides/slide436.xml"/><Relationship Id="rId469" Type="http://schemas.openxmlformats.org/officeDocument/2006/relationships/slide" Target="slides/slide457.xml"/><Relationship Id="rId26" Type="http://schemas.openxmlformats.org/officeDocument/2006/relationships/slide" Target="slides/slide14.xml"/><Relationship Id="rId231" Type="http://schemas.openxmlformats.org/officeDocument/2006/relationships/slide" Target="slides/slide219.xml"/><Relationship Id="rId252" Type="http://schemas.openxmlformats.org/officeDocument/2006/relationships/slide" Target="slides/slide240.xml"/><Relationship Id="rId273" Type="http://schemas.openxmlformats.org/officeDocument/2006/relationships/slide" Target="slides/slide261.xml"/><Relationship Id="rId294" Type="http://schemas.openxmlformats.org/officeDocument/2006/relationships/slide" Target="slides/slide282.xml"/><Relationship Id="rId308" Type="http://schemas.openxmlformats.org/officeDocument/2006/relationships/slide" Target="slides/slide296.xml"/><Relationship Id="rId329" Type="http://schemas.openxmlformats.org/officeDocument/2006/relationships/slide" Target="slides/slide317.xml"/><Relationship Id="rId480" Type="http://schemas.openxmlformats.org/officeDocument/2006/relationships/slide" Target="slides/slide468.xml"/><Relationship Id="rId47" Type="http://schemas.openxmlformats.org/officeDocument/2006/relationships/slide" Target="slides/slide35.xml"/><Relationship Id="rId68" Type="http://schemas.openxmlformats.org/officeDocument/2006/relationships/slide" Target="slides/slide56.xml"/><Relationship Id="rId89" Type="http://schemas.openxmlformats.org/officeDocument/2006/relationships/slide" Target="slides/slide77.xml"/><Relationship Id="rId112" Type="http://schemas.openxmlformats.org/officeDocument/2006/relationships/slide" Target="slides/slide100.xml"/><Relationship Id="rId133" Type="http://schemas.openxmlformats.org/officeDocument/2006/relationships/slide" Target="slides/slide121.xml"/><Relationship Id="rId154" Type="http://schemas.openxmlformats.org/officeDocument/2006/relationships/slide" Target="slides/slide142.xml"/><Relationship Id="rId175" Type="http://schemas.openxmlformats.org/officeDocument/2006/relationships/slide" Target="slides/slide163.xml"/><Relationship Id="rId340" Type="http://schemas.openxmlformats.org/officeDocument/2006/relationships/slide" Target="slides/slide328.xml"/><Relationship Id="rId361" Type="http://schemas.openxmlformats.org/officeDocument/2006/relationships/slide" Target="slides/slide349.xml"/><Relationship Id="rId196" Type="http://schemas.openxmlformats.org/officeDocument/2006/relationships/slide" Target="slides/slide184.xml"/><Relationship Id="rId200" Type="http://schemas.openxmlformats.org/officeDocument/2006/relationships/slide" Target="slides/slide188.xml"/><Relationship Id="rId382" Type="http://schemas.openxmlformats.org/officeDocument/2006/relationships/slide" Target="slides/slide370.xml"/><Relationship Id="rId417" Type="http://schemas.openxmlformats.org/officeDocument/2006/relationships/slide" Target="slides/slide405.xml"/><Relationship Id="rId438" Type="http://schemas.openxmlformats.org/officeDocument/2006/relationships/slide" Target="slides/slide426.xml"/><Relationship Id="rId459" Type="http://schemas.openxmlformats.org/officeDocument/2006/relationships/slide" Target="slides/slide447.xml"/><Relationship Id="rId16" Type="http://schemas.openxmlformats.org/officeDocument/2006/relationships/slide" Target="slides/slide4.xml"/><Relationship Id="rId221" Type="http://schemas.openxmlformats.org/officeDocument/2006/relationships/slide" Target="slides/slide209.xml"/><Relationship Id="rId242" Type="http://schemas.openxmlformats.org/officeDocument/2006/relationships/slide" Target="slides/slide230.xml"/><Relationship Id="rId263" Type="http://schemas.openxmlformats.org/officeDocument/2006/relationships/slide" Target="slides/slide251.xml"/><Relationship Id="rId284" Type="http://schemas.openxmlformats.org/officeDocument/2006/relationships/slide" Target="slides/slide272.xml"/><Relationship Id="rId319" Type="http://schemas.openxmlformats.org/officeDocument/2006/relationships/slide" Target="slides/slide307.xml"/><Relationship Id="rId470" Type="http://schemas.openxmlformats.org/officeDocument/2006/relationships/slide" Target="slides/slide458.xml"/><Relationship Id="rId491" Type="http://schemas.openxmlformats.org/officeDocument/2006/relationships/slide" Target="slides/slide479.xml"/><Relationship Id="rId37" Type="http://schemas.openxmlformats.org/officeDocument/2006/relationships/slide" Target="slides/slide25.xml"/><Relationship Id="rId58" Type="http://schemas.openxmlformats.org/officeDocument/2006/relationships/slide" Target="slides/slide46.xml"/><Relationship Id="rId79" Type="http://schemas.openxmlformats.org/officeDocument/2006/relationships/slide" Target="slides/slide67.xml"/><Relationship Id="rId102" Type="http://schemas.openxmlformats.org/officeDocument/2006/relationships/slide" Target="slides/slide90.xml"/><Relationship Id="rId123" Type="http://schemas.openxmlformats.org/officeDocument/2006/relationships/slide" Target="slides/slide111.xml"/><Relationship Id="rId144" Type="http://schemas.openxmlformats.org/officeDocument/2006/relationships/slide" Target="slides/slide132.xml"/><Relationship Id="rId330" Type="http://schemas.openxmlformats.org/officeDocument/2006/relationships/slide" Target="slides/slide318.xml"/><Relationship Id="rId90" Type="http://schemas.openxmlformats.org/officeDocument/2006/relationships/slide" Target="slides/slide78.xml"/><Relationship Id="rId165" Type="http://schemas.openxmlformats.org/officeDocument/2006/relationships/slide" Target="slides/slide153.xml"/><Relationship Id="rId186" Type="http://schemas.openxmlformats.org/officeDocument/2006/relationships/slide" Target="slides/slide174.xml"/><Relationship Id="rId351" Type="http://schemas.openxmlformats.org/officeDocument/2006/relationships/slide" Target="slides/slide339.xml"/><Relationship Id="rId372" Type="http://schemas.openxmlformats.org/officeDocument/2006/relationships/slide" Target="slides/slide360.xml"/><Relationship Id="rId393" Type="http://schemas.openxmlformats.org/officeDocument/2006/relationships/slide" Target="slides/slide381.xml"/><Relationship Id="rId407" Type="http://schemas.openxmlformats.org/officeDocument/2006/relationships/slide" Target="slides/slide395.xml"/><Relationship Id="rId428" Type="http://schemas.openxmlformats.org/officeDocument/2006/relationships/slide" Target="slides/slide416.xml"/><Relationship Id="rId449" Type="http://schemas.openxmlformats.org/officeDocument/2006/relationships/slide" Target="slides/slide437.xml"/><Relationship Id="rId211" Type="http://schemas.openxmlformats.org/officeDocument/2006/relationships/slide" Target="slides/slide199.xml"/><Relationship Id="rId232" Type="http://schemas.openxmlformats.org/officeDocument/2006/relationships/slide" Target="slides/slide220.xml"/><Relationship Id="rId253" Type="http://schemas.openxmlformats.org/officeDocument/2006/relationships/slide" Target="slides/slide241.xml"/><Relationship Id="rId274" Type="http://schemas.openxmlformats.org/officeDocument/2006/relationships/slide" Target="slides/slide262.xml"/><Relationship Id="rId295" Type="http://schemas.openxmlformats.org/officeDocument/2006/relationships/slide" Target="slides/slide283.xml"/><Relationship Id="rId309" Type="http://schemas.openxmlformats.org/officeDocument/2006/relationships/slide" Target="slides/slide297.xml"/><Relationship Id="rId460" Type="http://schemas.openxmlformats.org/officeDocument/2006/relationships/slide" Target="slides/slide448.xml"/><Relationship Id="rId481" Type="http://schemas.openxmlformats.org/officeDocument/2006/relationships/slide" Target="slides/slide469.xml"/><Relationship Id="rId27" Type="http://schemas.openxmlformats.org/officeDocument/2006/relationships/slide" Target="slides/slide15.xml"/><Relationship Id="rId48" Type="http://schemas.openxmlformats.org/officeDocument/2006/relationships/slide" Target="slides/slide36.xml"/><Relationship Id="rId69" Type="http://schemas.openxmlformats.org/officeDocument/2006/relationships/slide" Target="slides/slide57.xml"/><Relationship Id="rId113" Type="http://schemas.openxmlformats.org/officeDocument/2006/relationships/slide" Target="slides/slide101.xml"/><Relationship Id="rId134" Type="http://schemas.openxmlformats.org/officeDocument/2006/relationships/slide" Target="slides/slide122.xml"/><Relationship Id="rId320" Type="http://schemas.openxmlformats.org/officeDocument/2006/relationships/slide" Target="slides/slide308.xml"/><Relationship Id="rId80" Type="http://schemas.openxmlformats.org/officeDocument/2006/relationships/slide" Target="slides/slide68.xml"/><Relationship Id="rId155" Type="http://schemas.openxmlformats.org/officeDocument/2006/relationships/slide" Target="slides/slide143.xml"/><Relationship Id="rId176" Type="http://schemas.openxmlformats.org/officeDocument/2006/relationships/slide" Target="slides/slide164.xml"/><Relationship Id="rId197" Type="http://schemas.openxmlformats.org/officeDocument/2006/relationships/slide" Target="slides/slide185.xml"/><Relationship Id="rId341" Type="http://schemas.openxmlformats.org/officeDocument/2006/relationships/slide" Target="slides/slide329.xml"/><Relationship Id="rId362" Type="http://schemas.openxmlformats.org/officeDocument/2006/relationships/slide" Target="slides/slide350.xml"/><Relationship Id="rId383" Type="http://schemas.openxmlformats.org/officeDocument/2006/relationships/slide" Target="slides/slide371.xml"/><Relationship Id="rId418" Type="http://schemas.openxmlformats.org/officeDocument/2006/relationships/slide" Target="slides/slide406.xml"/><Relationship Id="rId439" Type="http://schemas.openxmlformats.org/officeDocument/2006/relationships/slide" Target="slides/slide427.xml"/><Relationship Id="rId201" Type="http://schemas.openxmlformats.org/officeDocument/2006/relationships/slide" Target="slides/slide189.xml"/><Relationship Id="rId222" Type="http://schemas.openxmlformats.org/officeDocument/2006/relationships/slide" Target="slides/slide210.xml"/><Relationship Id="rId243" Type="http://schemas.openxmlformats.org/officeDocument/2006/relationships/slide" Target="slides/slide231.xml"/><Relationship Id="rId264" Type="http://schemas.openxmlformats.org/officeDocument/2006/relationships/slide" Target="slides/slide252.xml"/><Relationship Id="rId285" Type="http://schemas.openxmlformats.org/officeDocument/2006/relationships/slide" Target="slides/slide273.xml"/><Relationship Id="rId450" Type="http://schemas.openxmlformats.org/officeDocument/2006/relationships/slide" Target="slides/slide438.xml"/><Relationship Id="rId471" Type="http://schemas.openxmlformats.org/officeDocument/2006/relationships/slide" Target="slides/slide459.xml"/><Relationship Id="rId17" Type="http://schemas.openxmlformats.org/officeDocument/2006/relationships/slide" Target="slides/slide5.xml"/><Relationship Id="rId38" Type="http://schemas.openxmlformats.org/officeDocument/2006/relationships/slide" Target="slides/slide26.xml"/><Relationship Id="rId59" Type="http://schemas.openxmlformats.org/officeDocument/2006/relationships/slide" Target="slides/slide47.xml"/><Relationship Id="rId103" Type="http://schemas.openxmlformats.org/officeDocument/2006/relationships/slide" Target="slides/slide91.xml"/><Relationship Id="rId124" Type="http://schemas.openxmlformats.org/officeDocument/2006/relationships/slide" Target="slides/slide112.xml"/><Relationship Id="rId310" Type="http://schemas.openxmlformats.org/officeDocument/2006/relationships/slide" Target="slides/slide298.xml"/><Relationship Id="rId492" Type="http://schemas.openxmlformats.org/officeDocument/2006/relationships/slide" Target="slides/slide480.xml"/><Relationship Id="rId70" Type="http://schemas.openxmlformats.org/officeDocument/2006/relationships/slide" Target="slides/slide58.xml"/><Relationship Id="rId91" Type="http://schemas.openxmlformats.org/officeDocument/2006/relationships/slide" Target="slides/slide79.xml"/><Relationship Id="rId145" Type="http://schemas.openxmlformats.org/officeDocument/2006/relationships/slide" Target="slides/slide133.xml"/><Relationship Id="rId166" Type="http://schemas.openxmlformats.org/officeDocument/2006/relationships/slide" Target="slides/slide154.xml"/><Relationship Id="rId187" Type="http://schemas.openxmlformats.org/officeDocument/2006/relationships/slide" Target="slides/slide175.xml"/><Relationship Id="rId331" Type="http://schemas.openxmlformats.org/officeDocument/2006/relationships/slide" Target="slides/slide319.xml"/><Relationship Id="rId352" Type="http://schemas.openxmlformats.org/officeDocument/2006/relationships/slide" Target="slides/slide340.xml"/><Relationship Id="rId373" Type="http://schemas.openxmlformats.org/officeDocument/2006/relationships/slide" Target="slides/slide361.xml"/><Relationship Id="rId394" Type="http://schemas.openxmlformats.org/officeDocument/2006/relationships/slide" Target="slides/slide382.xml"/><Relationship Id="rId408" Type="http://schemas.openxmlformats.org/officeDocument/2006/relationships/slide" Target="slides/slide396.xml"/><Relationship Id="rId429" Type="http://schemas.openxmlformats.org/officeDocument/2006/relationships/slide" Target="slides/slide417.xml"/><Relationship Id="rId1" Type="http://schemas.openxmlformats.org/officeDocument/2006/relationships/slideMaster" Target="slideMasters/slideMaster1.xml"/><Relationship Id="rId212" Type="http://schemas.openxmlformats.org/officeDocument/2006/relationships/slide" Target="slides/slide200.xml"/><Relationship Id="rId233" Type="http://schemas.openxmlformats.org/officeDocument/2006/relationships/slide" Target="slides/slide221.xml"/><Relationship Id="rId254" Type="http://schemas.openxmlformats.org/officeDocument/2006/relationships/slide" Target="slides/slide242.xml"/><Relationship Id="rId440" Type="http://schemas.openxmlformats.org/officeDocument/2006/relationships/slide" Target="slides/slide428.xml"/><Relationship Id="rId28" Type="http://schemas.openxmlformats.org/officeDocument/2006/relationships/slide" Target="slides/slide16.xml"/><Relationship Id="rId49" Type="http://schemas.openxmlformats.org/officeDocument/2006/relationships/slide" Target="slides/slide37.xml"/><Relationship Id="rId114" Type="http://schemas.openxmlformats.org/officeDocument/2006/relationships/slide" Target="slides/slide102.xml"/><Relationship Id="rId275" Type="http://schemas.openxmlformats.org/officeDocument/2006/relationships/slide" Target="slides/slide263.xml"/><Relationship Id="rId296" Type="http://schemas.openxmlformats.org/officeDocument/2006/relationships/slide" Target="slides/slide284.xml"/><Relationship Id="rId300" Type="http://schemas.openxmlformats.org/officeDocument/2006/relationships/slide" Target="slides/slide288.xml"/><Relationship Id="rId461" Type="http://schemas.openxmlformats.org/officeDocument/2006/relationships/slide" Target="slides/slide449.xml"/><Relationship Id="rId482" Type="http://schemas.openxmlformats.org/officeDocument/2006/relationships/slide" Target="slides/slide470.xml"/><Relationship Id="rId60" Type="http://schemas.openxmlformats.org/officeDocument/2006/relationships/slide" Target="slides/slide48.xml"/><Relationship Id="rId81" Type="http://schemas.openxmlformats.org/officeDocument/2006/relationships/slide" Target="slides/slide69.xml"/><Relationship Id="rId135" Type="http://schemas.openxmlformats.org/officeDocument/2006/relationships/slide" Target="slides/slide123.xml"/><Relationship Id="rId156" Type="http://schemas.openxmlformats.org/officeDocument/2006/relationships/slide" Target="slides/slide144.xml"/><Relationship Id="rId177" Type="http://schemas.openxmlformats.org/officeDocument/2006/relationships/slide" Target="slides/slide165.xml"/><Relationship Id="rId198" Type="http://schemas.openxmlformats.org/officeDocument/2006/relationships/slide" Target="slides/slide186.xml"/><Relationship Id="rId321" Type="http://schemas.openxmlformats.org/officeDocument/2006/relationships/slide" Target="slides/slide309.xml"/><Relationship Id="rId342" Type="http://schemas.openxmlformats.org/officeDocument/2006/relationships/slide" Target="slides/slide330.xml"/><Relationship Id="rId363" Type="http://schemas.openxmlformats.org/officeDocument/2006/relationships/slide" Target="slides/slide351.xml"/><Relationship Id="rId384" Type="http://schemas.openxmlformats.org/officeDocument/2006/relationships/slide" Target="slides/slide372.xml"/><Relationship Id="rId419" Type="http://schemas.openxmlformats.org/officeDocument/2006/relationships/slide" Target="slides/slide407.xml"/><Relationship Id="rId202" Type="http://schemas.openxmlformats.org/officeDocument/2006/relationships/slide" Target="slides/slide190.xml"/><Relationship Id="rId223" Type="http://schemas.openxmlformats.org/officeDocument/2006/relationships/slide" Target="slides/slide211.xml"/><Relationship Id="rId244" Type="http://schemas.openxmlformats.org/officeDocument/2006/relationships/slide" Target="slides/slide232.xml"/><Relationship Id="rId430" Type="http://schemas.openxmlformats.org/officeDocument/2006/relationships/slide" Target="slides/slide418.xml"/><Relationship Id="rId18" Type="http://schemas.openxmlformats.org/officeDocument/2006/relationships/slide" Target="slides/slide6.xml"/><Relationship Id="rId39" Type="http://schemas.openxmlformats.org/officeDocument/2006/relationships/slide" Target="slides/slide27.xml"/><Relationship Id="rId265" Type="http://schemas.openxmlformats.org/officeDocument/2006/relationships/slide" Target="slides/slide253.xml"/><Relationship Id="rId286" Type="http://schemas.openxmlformats.org/officeDocument/2006/relationships/slide" Target="slides/slide274.xml"/><Relationship Id="rId451" Type="http://schemas.openxmlformats.org/officeDocument/2006/relationships/slide" Target="slides/slide439.xml"/><Relationship Id="rId472" Type="http://schemas.openxmlformats.org/officeDocument/2006/relationships/slide" Target="slides/slide460.xml"/><Relationship Id="rId493" Type="http://schemas.openxmlformats.org/officeDocument/2006/relationships/slide" Target="slides/slide481.xml"/><Relationship Id="rId50" Type="http://schemas.openxmlformats.org/officeDocument/2006/relationships/slide" Target="slides/slide38.xml"/><Relationship Id="rId104" Type="http://schemas.openxmlformats.org/officeDocument/2006/relationships/slide" Target="slides/slide92.xml"/><Relationship Id="rId125" Type="http://schemas.openxmlformats.org/officeDocument/2006/relationships/slide" Target="slides/slide113.xml"/><Relationship Id="rId146" Type="http://schemas.openxmlformats.org/officeDocument/2006/relationships/slide" Target="slides/slide134.xml"/><Relationship Id="rId167" Type="http://schemas.openxmlformats.org/officeDocument/2006/relationships/slide" Target="slides/slide155.xml"/><Relationship Id="rId188" Type="http://schemas.openxmlformats.org/officeDocument/2006/relationships/slide" Target="slides/slide176.xml"/><Relationship Id="rId311" Type="http://schemas.openxmlformats.org/officeDocument/2006/relationships/slide" Target="slides/slide299.xml"/><Relationship Id="rId332" Type="http://schemas.openxmlformats.org/officeDocument/2006/relationships/slide" Target="slides/slide320.xml"/><Relationship Id="rId353" Type="http://schemas.openxmlformats.org/officeDocument/2006/relationships/slide" Target="slides/slide341.xml"/><Relationship Id="rId374" Type="http://schemas.openxmlformats.org/officeDocument/2006/relationships/slide" Target="slides/slide362.xml"/><Relationship Id="rId395" Type="http://schemas.openxmlformats.org/officeDocument/2006/relationships/slide" Target="slides/slide383.xml"/><Relationship Id="rId409" Type="http://schemas.openxmlformats.org/officeDocument/2006/relationships/slide" Target="slides/slide397.xml"/><Relationship Id="rId71" Type="http://schemas.openxmlformats.org/officeDocument/2006/relationships/slide" Target="slides/slide59.xml"/><Relationship Id="rId92" Type="http://schemas.openxmlformats.org/officeDocument/2006/relationships/slide" Target="slides/slide80.xml"/><Relationship Id="rId213" Type="http://schemas.openxmlformats.org/officeDocument/2006/relationships/slide" Target="slides/slide201.xml"/><Relationship Id="rId234" Type="http://schemas.openxmlformats.org/officeDocument/2006/relationships/slide" Target="slides/slide222.xml"/><Relationship Id="rId420" Type="http://schemas.openxmlformats.org/officeDocument/2006/relationships/slide" Target="slides/slide408.xml"/><Relationship Id="rId2" Type="http://schemas.openxmlformats.org/officeDocument/2006/relationships/slideMaster" Target="slideMasters/slideMaster2.xml"/><Relationship Id="rId29" Type="http://schemas.openxmlformats.org/officeDocument/2006/relationships/slide" Target="slides/slide17.xml"/><Relationship Id="rId255" Type="http://schemas.openxmlformats.org/officeDocument/2006/relationships/slide" Target="slides/slide243.xml"/><Relationship Id="rId276" Type="http://schemas.openxmlformats.org/officeDocument/2006/relationships/slide" Target="slides/slide264.xml"/><Relationship Id="rId297" Type="http://schemas.openxmlformats.org/officeDocument/2006/relationships/slide" Target="slides/slide285.xml"/><Relationship Id="rId441" Type="http://schemas.openxmlformats.org/officeDocument/2006/relationships/slide" Target="slides/slide429.xml"/><Relationship Id="rId462" Type="http://schemas.openxmlformats.org/officeDocument/2006/relationships/slide" Target="slides/slide450.xml"/><Relationship Id="rId483" Type="http://schemas.openxmlformats.org/officeDocument/2006/relationships/slide" Target="slides/slide471.xml"/><Relationship Id="rId40" Type="http://schemas.openxmlformats.org/officeDocument/2006/relationships/slide" Target="slides/slide28.xml"/><Relationship Id="rId115" Type="http://schemas.openxmlformats.org/officeDocument/2006/relationships/slide" Target="slides/slide103.xml"/><Relationship Id="rId136" Type="http://schemas.openxmlformats.org/officeDocument/2006/relationships/slide" Target="slides/slide124.xml"/><Relationship Id="rId157" Type="http://schemas.openxmlformats.org/officeDocument/2006/relationships/slide" Target="slides/slide145.xml"/><Relationship Id="rId178" Type="http://schemas.openxmlformats.org/officeDocument/2006/relationships/slide" Target="slides/slide166.xml"/><Relationship Id="rId301" Type="http://schemas.openxmlformats.org/officeDocument/2006/relationships/slide" Target="slides/slide289.xml"/><Relationship Id="rId322" Type="http://schemas.openxmlformats.org/officeDocument/2006/relationships/slide" Target="slides/slide310.xml"/><Relationship Id="rId343" Type="http://schemas.openxmlformats.org/officeDocument/2006/relationships/slide" Target="slides/slide331.xml"/><Relationship Id="rId364" Type="http://schemas.openxmlformats.org/officeDocument/2006/relationships/slide" Target="slides/slide352.xml"/><Relationship Id="rId61" Type="http://schemas.openxmlformats.org/officeDocument/2006/relationships/slide" Target="slides/slide49.xml"/><Relationship Id="rId82" Type="http://schemas.openxmlformats.org/officeDocument/2006/relationships/slide" Target="slides/slide70.xml"/><Relationship Id="rId199" Type="http://schemas.openxmlformats.org/officeDocument/2006/relationships/slide" Target="slides/slide187.xml"/><Relationship Id="rId203" Type="http://schemas.openxmlformats.org/officeDocument/2006/relationships/slide" Target="slides/slide191.xml"/><Relationship Id="rId385" Type="http://schemas.openxmlformats.org/officeDocument/2006/relationships/slide" Target="slides/slide373.xml"/><Relationship Id="rId19" Type="http://schemas.openxmlformats.org/officeDocument/2006/relationships/slide" Target="slides/slide7.xml"/><Relationship Id="rId224" Type="http://schemas.openxmlformats.org/officeDocument/2006/relationships/slide" Target="slides/slide212.xml"/><Relationship Id="rId245" Type="http://schemas.openxmlformats.org/officeDocument/2006/relationships/slide" Target="slides/slide233.xml"/><Relationship Id="rId266" Type="http://schemas.openxmlformats.org/officeDocument/2006/relationships/slide" Target="slides/slide254.xml"/><Relationship Id="rId287" Type="http://schemas.openxmlformats.org/officeDocument/2006/relationships/slide" Target="slides/slide275.xml"/><Relationship Id="rId410" Type="http://schemas.openxmlformats.org/officeDocument/2006/relationships/slide" Target="slides/slide398.xml"/><Relationship Id="rId431" Type="http://schemas.openxmlformats.org/officeDocument/2006/relationships/slide" Target="slides/slide419.xml"/><Relationship Id="rId452" Type="http://schemas.openxmlformats.org/officeDocument/2006/relationships/slide" Target="slides/slide440.xml"/><Relationship Id="rId473" Type="http://schemas.openxmlformats.org/officeDocument/2006/relationships/slide" Target="slides/slide461.xml"/><Relationship Id="rId494" Type="http://schemas.openxmlformats.org/officeDocument/2006/relationships/slide" Target="slides/slide482.xml"/><Relationship Id="rId30" Type="http://schemas.openxmlformats.org/officeDocument/2006/relationships/slide" Target="slides/slide18.xml"/><Relationship Id="rId105" Type="http://schemas.openxmlformats.org/officeDocument/2006/relationships/slide" Target="slides/slide93.xml"/><Relationship Id="rId126" Type="http://schemas.openxmlformats.org/officeDocument/2006/relationships/slide" Target="slides/slide114.xml"/><Relationship Id="rId147" Type="http://schemas.openxmlformats.org/officeDocument/2006/relationships/slide" Target="slides/slide135.xml"/><Relationship Id="rId168" Type="http://schemas.openxmlformats.org/officeDocument/2006/relationships/slide" Target="slides/slide156.xml"/><Relationship Id="rId312" Type="http://schemas.openxmlformats.org/officeDocument/2006/relationships/slide" Target="slides/slide300.xml"/><Relationship Id="rId333" Type="http://schemas.openxmlformats.org/officeDocument/2006/relationships/slide" Target="slides/slide321.xml"/><Relationship Id="rId354" Type="http://schemas.openxmlformats.org/officeDocument/2006/relationships/slide" Target="slides/slide342.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slide" Target="slides/slide81.xml"/><Relationship Id="rId189" Type="http://schemas.openxmlformats.org/officeDocument/2006/relationships/slide" Target="slides/slide177.xml"/><Relationship Id="rId375" Type="http://schemas.openxmlformats.org/officeDocument/2006/relationships/slide" Target="slides/slide363.xml"/><Relationship Id="rId396" Type="http://schemas.openxmlformats.org/officeDocument/2006/relationships/slide" Target="slides/slide384.xml"/><Relationship Id="rId3" Type="http://schemas.openxmlformats.org/officeDocument/2006/relationships/slideMaster" Target="slideMasters/slideMaster3.xml"/><Relationship Id="rId214" Type="http://schemas.openxmlformats.org/officeDocument/2006/relationships/slide" Target="slides/slide202.xml"/><Relationship Id="rId235" Type="http://schemas.openxmlformats.org/officeDocument/2006/relationships/slide" Target="slides/slide223.xml"/><Relationship Id="rId256" Type="http://schemas.openxmlformats.org/officeDocument/2006/relationships/slide" Target="slides/slide244.xml"/><Relationship Id="rId277" Type="http://schemas.openxmlformats.org/officeDocument/2006/relationships/slide" Target="slides/slide265.xml"/><Relationship Id="rId298" Type="http://schemas.openxmlformats.org/officeDocument/2006/relationships/slide" Target="slides/slide286.xml"/><Relationship Id="rId400" Type="http://schemas.openxmlformats.org/officeDocument/2006/relationships/slide" Target="slides/slide388.xml"/><Relationship Id="rId421" Type="http://schemas.openxmlformats.org/officeDocument/2006/relationships/slide" Target="slides/slide409.xml"/><Relationship Id="rId442" Type="http://schemas.openxmlformats.org/officeDocument/2006/relationships/slide" Target="slides/slide430.xml"/><Relationship Id="rId463" Type="http://schemas.openxmlformats.org/officeDocument/2006/relationships/slide" Target="slides/slide451.xml"/><Relationship Id="rId484" Type="http://schemas.openxmlformats.org/officeDocument/2006/relationships/slide" Target="slides/slide472.xml"/><Relationship Id="rId116" Type="http://schemas.openxmlformats.org/officeDocument/2006/relationships/slide" Target="slides/slide104.xml"/><Relationship Id="rId137" Type="http://schemas.openxmlformats.org/officeDocument/2006/relationships/slide" Target="slides/slide125.xml"/><Relationship Id="rId158" Type="http://schemas.openxmlformats.org/officeDocument/2006/relationships/slide" Target="slides/slide146.xml"/><Relationship Id="rId302" Type="http://schemas.openxmlformats.org/officeDocument/2006/relationships/slide" Target="slides/slide290.xml"/><Relationship Id="rId323" Type="http://schemas.openxmlformats.org/officeDocument/2006/relationships/slide" Target="slides/slide311.xml"/><Relationship Id="rId344" Type="http://schemas.openxmlformats.org/officeDocument/2006/relationships/slide" Target="slides/slide332.xml"/><Relationship Id="rId20" Type="http://schemas.openxmlformats.org/officeDocument/2006/relationships/slide" Target="slides/slide8.xml"/><Relationship Id="rId41" Type="http://schemas.openxmlformats.org/officeDocument/2006/relationships/slide" Target="slides/slide29.xml"/><Relationship Id="rId62" Type="http://schemas.openxmlformats.org/officeDocument/2006/relationships/slide" Target="slides/slide50.xml"/><Relationship Id="rId83" Type="http://schemas.openxmlformats.org/officeDocument/2006/relationships/slide" Target="slides/slide71.xml"/><Relationship Id="rId179" Type="http://schemas.openxmlformats.org/officeDocument/2006/relationships/slide" Target="slides/slide167.xml"/><Relationship Id="rId365" Type="http://schemas.openxmlformats.org/officeDocument/2006/relationships/slide" Target="slides/slide353.xml"/><Relationship Id="rId386" Type="http://schemas.openxmlformats.org/officeDocument/2006/relationships/slide" Target="slides/slide374.xml"/><Relationship Id="rId190" Type="http://schemas.openxmlformats.org/officeDocument/2006/relationships/slide" Target="slides/slide178.xml"/><Relationship Id="rId204" Type="http://schemas.openxmlformats.org/officeDocument/2006/relationships/slide" Target="slides/slide192.xml"/><Relationship Id="rId225" Type="http://schemas.openxmlformats.org/officeDocument/2006/relationships/slide" Target="slides/slide213.xml"/><Relationship Id="rId246" Type="http://schemas.openxmlformats.org/officeDocument/2006/relationships/slide" Target="slides/slide234.xml"/><Relationship Id="rId267" Type="http://schemas.openxmlformats.org/officeDocument/2006/relationships/slide" Target="slides/slide255.xml"/><Relationship Id="rId288" Type="http://schemas.openxmlformats.org/officeDocument/2006/relationships/slide" Target="slides/slide276.xml"/><Relationship Id="rId411" Type="http://schemas.openxmlformats.org/officeDocument/2006/relationships/slide" Target="slides/slide399.xml"/><Relationship Id="rId432" Type="http://schemas.openxmlformats.org/officeDocument/2006/relationships/slide" Target="slides/slide420.xml"/><Relationship Id="rId453" Type="http://schemas.openxmlformats.org/officeDocument/2006/relationships/slide" Target="slides/slide441.xml"/><Relationship Id="rId474" Type="http://schemas.openxmlformats.org/officeDocument/2006/relationships/slide" Target="slides/slide462.xml"/><Relationship Id="rId106" Type="http://schemas.openxmlformats.org/officeDocument/2006/relationships/slide" Target="slides/slide94.xml"/><Relationship Id="rId127" Type="http://schemas.openxmlformats.org/officeDocument/2006/relationships/slide" Target="slides/slide115.xml"/><Relationship Id="rId313" Type="http://schemas.openxmlformats.org/officeDocument/2006/relationships/slide" Target="slides/slide301.xml"/><Relationship Id="rId495" Type="http://schemas.openxmlformats.org/officeDocument/2006/relationships/slide" Target="slides/slide483.xml"/><Relationship Id="rId10" Type="http://schemas.openxmlformats.org/officeDocument/2006/relationships/slideMaster" Target="slideMasters/slideMaster10.xml"/><Relationship Id="rId31" Type="http://schemas.openxmlformats.org/officeDocument/2006/relationships/slide" Target="slides/slide19.xml"/><Relationship Id="rId52" Type="http://schemas.openxmlformats.org/officeDocument/2006/relationships/slide" Target="slides/slide40.xml"/><Relationship Id="rId73" Type="http://schemas.openxmlformats.org/officeDocument/2006/relationships/slide" Target="slides/slide61.xml"/><Relationship Id="rId94" Type="http://schemas.openxmlformats.org/officeDocument/2006/relationships/slide" Target="slides/slide82.xml"/><Relationship Id="rId148" Type="http://schemas.openxmlformats.org/officeDocument/2006/relationships/slide" Target="slides/slide136.xml"/><Relationship Id="rId169" Type="http://schemas.openxmlformats.org/officeDocument/2006/relationships/slide" Target="slides/slide157.xml"/><Relationship Id="rId334" Type="http://schemas.openxmlformats.org/officeDocument/2006/relationships/slide" Target="slides/slide322.xml"/><Relationship Id="rId355" Type="http://schemas.openxmlformats.org/officeDocument/2006/relationships/slide" Target="slides/slide343.xml"/><Relationship Id="rId376" Type="http://schemas.openxmlformats.org/officeDocument/2006/relationships/slide" Target="slides/slide364.xml"/><Relationship Id="rId397" Type="http://schemas.openxmlformats.org/officeDocument/2006/relationships/slide" Target="slides/slide385.xml"/><Relationship Id="rId4" Type="http://schemas.openxmlformats.org/officeDocument/2006/relationships/slideMaster" Target="slideMasters/slideMaster4.xml"/><Relationship Id="rId180" Type="http://schemas.openxmlformats.org/officeDocument/2006/relationships/slide" Target="slides/slide168.xml"/><Relationship Id="rId215" Type="http://schemas.openxmlformats.org/officeDocument/2006/relationships/slide" Target="slides/slide203.xml"/><Relationship Id="rId236" Type="http://schemas.openxmlformats.org/officeDocument/2006/relationships/slide" Target="slides/slide224.xml"/><Relationship Id="rId257" Type="http://schemas.openxmlformats.org/officeDocument/2006/relationships/slide" Target="slides/slide245.xml"/><Relationship Id="rId278" Type="http://schemas.openxmlformats.org/officeDocument/2006/relationships/slide" Target="slides/slide266.xml"/><Relationship Id="rId401" Type="http://schemas.openxmlformats.org/officeDocument/2006/relationships/slide" Target="slides/slide389.xml"/><Relationship Id="rId422" Type="http://schemas.openxmlformats.org/officeDocument/2006/relationships/slide" Target="slides/slide410.xml"/><Relationship Id="rId443" Type="http://schemas.openxmlformats.org/officeDocument/2006/relationships/slide" Target="slides/slide431.xml"/><Relationship Id="rId464" Type="http://schemas.openxmlformats.org/officeDocument/2006/relationships/slide" Target="slides/slide452.xml"/><Relationship Id="rId303" Type="http://schemas.openxmlformats.org/officeDocument/2006/relationships/slide" Target="slides/slide291.xml"/><Relationship Id="rId485" Type="http://schemas.openxmlformats.org/officeDocument/2006/relationships/slide" Target="slides/slide473.xml"/><Relationship Id="rId42" Type="http://schemas.openxmlformats.org/officeDocument/2006/relationships/slide" Target="slides/slide30.xml"/><Relationship Id="rId84" Type="http://schemas.openxmlformats.org/officeDocument/2006/relationships/slide" Target="slides/slide72.xml"/><Relationship Id="rId138" Type="http://schemas.openxmlformats.org/officeDocument/2006/relationships/slide" Target="slides/slide126.xml"/><Relationship Id="rId345" Type="http://schemas.openxmlformats.org/officeDocument/2006/relationships/slide" Target="slides/slide333.xml"/><Relationship Id="rId387" Type="http://schemas.openxmlformats.org/officeDocument/2006/relationships/slide" Target="slides/slide375.xml"/><Relationship Id="rId191" Type="http://schemas.openxmlformats.org/officeDocument/2006/relationships/slide" Target="slides/slide179.xml"/><Relationship Id="rId205" Type="http://schemas.openxmlformats.org/officeDocument/2006/relationships/slide" Target="slides/slide193.xml"/><Relationship Id="rId247" Type="http://schemas.openxmlformats.org/officeDocument/2006/relationships/slide" Target="slides/slide235.xml"/><Relationship Id="rId412" Type="http://schemas.openxmlformats.org/officeDocument/2006/relationships/slide" Target="slides/slide400.xml"/><Relationship Id="rId107" Type="http://schemas.openxmlformats.org/officeDocument/2006/relationships/slide" Target="slides/slide95.xml"/><Relationship Id="rId289" Type="http://schemas.openxmlformats.org/officeDocument/2006/relationships/slide" Target="slides/slide277.xml"/><Relationship Id="rId454" Type="http://schemas.openxmlformats.org/officeDocument/2006/relationships/slide" Target="slides/slide442.xml"/><Relationship Id="rId496" Type="http://schemas.openxmlformats.org/officeDocument/2006/relationships/slide" Target="slides/slide484.xml"/><Relationship Id="rId11" Type="http://schemas.openxmlformats.org/officeDocument/2006/relationships/slideMaster" Target="slideMasters/slideMaster11.xml"/><Relationship Id="rId53" Type="http://schemas.openxmlformats.org/officeDocument/2006/relationships/slide" Target="slides/slide41.xml"/><Relationship Id="rId149" Type="http://schemas.openxmlformats.org/officeDocument/2006/relationships/slide" Target="slides/slide137.xml"/><Relationship Id="rId314" Type="http://schemas.openxmlformats.org/officeDocument/2006/relationships/slide" Target="slides/slide302.xml"/><Relationship Id="rId356" Type="http://schemas.openxmlformats.org/officeDocument/2006/relationships/slide" Target="slides/slide344.xml"/><Relationship Id="rId398" Type="http://schemas.openxmlformats.org/officeDocument/2006/relationships/slide" Target="slides/slide386.xml"/><Relationship Id="rId95" Type="http://schemas.openxmlformats.org/officeDocument/2006/relationships/slide" Target="slides/slide83.xml"/><Relationship Id="rId160" Type="http://schemas.openxmlformats.org/officeDocument/2006/relationships/slide" Target="slides/slide148.xml"/><Relationship Id="rId216" Type="http://schemas.openxmlformats.org/officeDocument/2006/relationships/slide" Target="slides/slide204.xml"/><Relationship Id="rId423" Type="http://schemas.openxmlformats.org/officeDocument/2006/relationships/slide" Target="slides/slide411.xml"/><Relationship Id="rId258" Type="http://schemas.openxmlformats.org/officeDocument/2006/relationships/slide" Target="slides/slide246.xml"/><Relationship Id="rId465" Type="http://schemas.openxmlformats.org/officeDocument/2006/relationships/slide" Target="slides/slide453.xml"/><Relationship Id="rId22" Type="http://schemas.openxmlformats.org/officeDocument/2006/relationships/slide" Target="slides/slide10.xml"/><Relationship Id="rId64" Type="http://schemas.openxmlformats.org/officeDocument/2006/relationships/slide" Target="slides/slide52.xml"/><Relationship Id="rId118" Type="http://schemas.openxmlformats.org/officeDocument/2006/relationships/slide" Target="slides/slide106.xml"/><Relationship Id="rId325" Type="http://schemas.openxmlformats.org/officeDocument/2006/relationships/slide" Target="slides/slide313.xml"/><Relationship Id="rId367" Type="http://schemas.openxmlformats.org/officeDocument/2006/relationships/slide" Target="slides/slide355.xml"/><Relationship Id="rId171" Type="http://schemas.openxmlformats.org/officeDocument/2006/relationships/slide" Target="slides/slide159.xml"/><Relationship Id="rId227" Type="http://schemas.openxmlformats.org/officeDocument/2006/relationships/slide" Target="slides/slide215.xml"/><Relationship Id="rId269" Type="http://schemas.openxmlformats.org/officeDocument/2006/relationships/slide" Target="slides/slide257.xml"/><Relationship Id="rId434" Type="http://schemas.openxmlformats.org/officeDocument/2006/relationships/slide" Target="slides/slide422.xml"/><Relationship Id="rId476" Type="http://schemas.openxmlformats.org/officeDocument/2006/relationships/slide" Target="slides/slide464.xml"/><Relationship Id="rId33" Type="http://schemas.openxmlformats.org/officeDocument/2006/relationships/slide" Target="slides/slide21.xml"/><Relationship Id="rId129" Type="http://schemas.openxmlformats.org/officeDocument/2006/relationships/slide" Target="slides/slide117.xml"/><Relationship Id="rId280" Type="http://schemas.openxmlformats.org/officeDocument/2006/relationships/slide" Target="slides/slide268.xml"/><Relationship Id="rId336" Type="http://schemas.openxmlformats.org/officeDocument/2006/relationships/slide" Target="slides/slide324.xml"/><Relationship Id="rId501" Type="http://schemas.openxmlformats.org/officeDocument/2006/relationships/presProps" Target="presProps.xml"/><Relationship Id="rId75" Type="http://schemas.openxmlformats.org/officeDocument/2006/relationships/slide" Target="slides/slide63.xml"/><Relationship Id="rId140" Type="http://schemas.openxmlformats.org/officeDocument/2006/relationships/slide" Target="slides/slide128.xml"/><Relationship Id="rId182" Type="http://schemas.openxmlformats.org/officeDocument/2006/relationships/slide" Target="slides/slide170.xml"/><Relationship Id="rId378" Type="http://schemas.openxmlformats.org/officeDocument/2006/relationships/slide" Target="slides/slide366.xml"/><Relationship Id="rId403" Type="http://schemas.openxmlformats.org/officeDocument/2006/relationships/slide" Target="slides/slide391.xml"/><Relationship Id="rId6" Type="http://schemas.openxmlformats.org/officeDocument/2006/relationships/slideMaster" Target="slideMasters/slideMaster6.xml"/><Relationship Id="rId238" Type="http://schemas.openxmlformats.org/officeDocument/2006/relationships/slide" Target="slides/slide226.xml"/><Relationship Id="rId445" Type="http://schemas.openxmlformats.org/officeDocument/2006/relationships/slide" Target="slides/slide433.xml"/><Relationship Id="rId487" Type="http://schemas.openxmlformats.org/officeDocument/2006/relationships/slide" Target="slides/slide475.xml"/><Relationship Id="rId291" Type="http://schemas.openxmlformats.org/officeDocument/2006/relationships/slide" Target="slides/slide279.xml"/><Relationship Id="rId305" Type="http://schemas.openxmlformats.org/officeDocument/2006/relationships/slide" Target="slides/slide293.xml"/><Relationship Id="rId347" Type="http://schemas.openxmlformats.org/officeDocument/2006/relationships/slide" Target="slides/slide335.xml"/><Relationship Id="rId44" Type="http://schemas.openxmlformats.org/officeDocument/2006/relationships/slide" Target="slides/slide32.xml"/><Relationship Id="rId86" Type="http://schemas.openxmlformats.org/officeDocument/2006/relationships/slide" Target="slides/slide74.xml"/><Relationship Id="rId151" Type="http://schemas.openxmlformats.org/officeDocument/2006/relationships/slide" Target="slides/slide139.xml"/><Relationship Id="rId389" Type="http://schemas.openxmlformats.org/officeDocument/2006/relationships/slide" Target="slides/slide377.xml"/><Relationship Id="rId193" Type="http://schemas.openxmlformats.org/officeDocument/2006/relationships/slide" Target="slides/slide181.xml"/><Relationship Id="rId207" Type="http://schemas.openxmlformats.org/officeDocument/2006/relationships/slide" Target="slides/slide195.xml"/><Relationship Id="rId249" Type="http://schemas.openxmlformats.org/officeDocument/2006/relationships/slide" Target="slides/slide237.xml"/><Relationship Id="rId414" Type="http://schemas.openxmlformats.org/officeDocument/2006/relationships/slide" Target="slides/slide402.xml"/><Relationship Id="rId456" Type="http://schemas.openxmlformats.org/officeDocument/2006/relationships/slide" Target="slides/slide444.xml"/><Relationship Id="rId498" Type="http://schemas.openxmlformats.org/officeDocument/2006/relationships/slide" Target="slides/slide486.xml"/><Relationship Id="rId13" Type="http://schemas.openxmlformats.org/officeDocument/2006/relationships/slide" Target="slides/slide1.xml"/><Relationship Id="rId109" Type="http://schemas.openxmlformats.org/officeDocument/2006/relationships/slide" Target="slides/slide97.xml"/><Relationship Id="rId260" Type="http://schemas.openxmlformats.org/officeDocument/2006/relationships/slide" Target="slides/slide248.xml"/><Relationship Id="rId316" Type="http://schemas.openxmlformats.org/officeDocument/2006/relationships/slide" Target="slides/slide304.xml"/><Relationship Id="rId55" Type="http://schemas.openxmlformats.org/officeDocument/2006/relationships/slide" Target="slides/slide43.xml"/><Relationship Id="rId97" Type="http://schemas.openxmlformats.org/officeDocument/2006/relationships/slide" Target="slides/slide85.xml"/><Relationship Id="rId120" Type="http://schemas.openxmlformats.org/officeDocument/2006/relationships/slide" Target="slides/slide108.xml"/><Relationship Id="rId358" Type="http://schemas.openxmlformats.org/officeDocument/2006/relationships/slide" Target="slides/slide346.xml"/><Relationship Id="rId162" Type="http://schemas.openxmlformats.org/officeDocument/2006/relationships/slide" Target="slides/slide150.xml"/><Relationship Id="rId218" Type="http://schemas.openxmlformats.org/officeDocument/2006/relationships/slide" Target="slides/slide206.xml"/><Relationship Id="rId425" Type="http://schemas.openxmlformats.org/officeDocument/2006/relationships/slide" Target="slides/slide413.xml"/><Relationship Id="rId467" Type="http://schemas.openxmlformats.org/officeDocument/2006/relationships/slide" Target="slides/slide455.xml"/><Relationship Id="rId271" Type="http://schemas.openxmlformats.org/officeDocument/2006/relationships/slide" Target="slides/slide25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3177" tIns="46589" rIns="93177" bIns="46589" rtlCol="0"/>
          <a:lstStyle>
            <a:lvl1pPr algn="r" fontAlgn="auto">
              <a:spcBef>
                <a:spcPts val="0"/>
              </a:spcBef>
              <a:spcAft>
                <a:spcPts val="0"/>
              </a:spcAft>
              <a:defRPr sz="1200">
                <a:latin typeface="+mn-lt"/>
              </a:defRPr>
            </a:lvl1pPr>
          </a:lstStyle>
          <a:p>
            <a:pPr>
              <a:defRPr/>
            </a:pPr>
            <a:fld id="{8753CD84-6ACD-4C5D-A885-5182827E8641}" type="datetimeFigureOut">
              <a:rPr lang="en-US"/>
              <a:pPr>
                <a:defRPr/>
              </a:pPr>
              <a:t>6/5/2014</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3177" tIns="46589" rIns="93177" bIns="46589"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3177" tIns="46589" rIns="93177" bIns="46589" rtlCol="0" anchor="b"/>
          <a:lstStyle>
            <a:lvl1pPr algn="r" fontAlgn="auto">
              <a:spcBef>
                <a:spcPts val="0"/>
              </a:spcBef>
              <a:spcAft>
                <a:spcPts val="0"/>
              </a:spcAft>
              <a:defRPr sz="1200">
                <a:latin typeface="+mn-lt"/>
              </a:defRPr>
            </a:lvl1pPr>
          </a:lstStyle>
          <a:p>
            <a:pPr>
              <a:defRPr/>
            </a:pPr>
            <a:fld id="{7EC2EC07-62DA-4441-8BB0-F152F0776201}" type="slidenum">
              <a:rPr lang="en-US"/>
              <a:pPr>
                <a:defRPr/>
              </a:pPr>
              <a:t>‹#›</a:t>
            </a:fld>
            <a:endParaRPr lang="en-US"/>
          </a:p>
        </p:txBody>
      </p:sp>
    </p:spTree>
    <p:extLst>
      <p:ext uri="{BB962C8B-B14F-4D97-AF65-F5344CB8AC3E}">
        <p14:creationId xmlns:p14="http://schemas.microsoft.com/office/powerpoint/2010/main" val="25551719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3177" tIns="46589" rIns="93177" bIns="46589" rtlCol="0"/>
          <a:lstStyle>
            <a:lvl1pPr algn="r" fontAlgn="auto">
              <a:spcBef>
                <a:spcPts val="0"/>
              </a:spcBef>
              <a:spcAft>
                <a:spcPts val="0"/>
              </a:spcAft>
              <a:defRPr sz="1200">
                <a:latin typeface="+mn-lt"/>
              </a:defRPr>
            </a:lvl1pPr>
          </a:lstStyle>
          <a:p>
            <a:pPr>
              <a:defRPr/>
            </a:pPr>
            <a:fld id="{C9DD5DCF-5C9E-4936-9877-275C9AEE99E3}" type="datetimeFigureOut">
              <a:rPr lang="en-US"/>
              <a:pPr>
                <a:defRPr/>
              </a:pPr>
              <a:t>6/5/2014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fontAlgn="auto">
              <a:spcBef>
                <a:spcPts val="0"/>
              </a:spcBef>
              <a:spcAft>
                <a:spcPts val="0"/>
              </a:spcAft>
              <a:defRPr sz="1200">
                <a:latin typeface="+mn-lt"/>
              </a:defRPr>
            </a:lvl1pPr>
          </a:lstStyle>
          <a:p>
            <a:pPr>
              <a:defRPr/>
            </a:pPr>
            <a:fld id="{556A40A7-EAC9-4E6D-B8B0-7E283723E275}" type="slidenum">
              <a:rPr lang="en-US"/>
              <a:pPr>
                <a:defRPr/>
              </a:pPr>
              <a:t>‹#›</a:t>
            </a:fld>
            <a:endParaRPr lang="en-US"/>
          </a:p>
        </p:txBody>
      </p:sp>
    </p:spTree>
    <p:extLst>
      <p:ext uri="{BB962C8B-B14F-4D97-AF65-F5344CB8AC3E}">
        <p14:creationId xmlns:p14="http://schemas.microsoft.com/office/powerpoint/2010/main" val="9498615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337.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339.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340.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345.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347.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349.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3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356.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357.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360.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361.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367.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368.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372.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374.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376.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37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378.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379.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380.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381.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382.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383.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384.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385.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386.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38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388.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389.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390.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391.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392.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393.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394.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395.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396.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39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398.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399.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400.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401.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402.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403.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404.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405.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406.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40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408.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409.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2" Type="http://schemas.openxmlformats.org/officeDocument/2006/relationships/slide" Target="../slides/slide410.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2" Type="http://schemas.openxmlformats.org/officeDocument/2006/relationships/slide" Target="../slides/slide411.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2" Type="http://schemas.openxmlformats.org/officeDocument/2006/relationships/slide" Target="../slides/slide412.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2" Type="http://schemas.openxmlformats.org/officeDocument/2006/relationships/slide" Target="../slides/slide413.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414.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415.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416.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2" Type="http://schemas.openxmlformats.org/officeDocument/2006/relationships/slide" Target="../slides/slide41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2" Type="http://schemas.openxmlformats.org/officeDocument/2006/relationships/slide" Target="../slides/slide418.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419.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420.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421.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2" Type="http://schemas.openxmlformats.org/officeDocument/2006/relationships/slide" Target="../slides/slide422.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423.xml"/><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2" Type="http://schemas.openxmlformats.org/officeDocument/2006/relationships/slide" Target="../slides/slide424.xml"/><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2" Type="http://schemas.openxmlformats.org/officeDocument/2006/relationships/slide" Target="../slides/slide425.xml"/><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2" Type="http://schemas.openxmlformats.org/officeDocument/2006/relationships/slide" Target="../slides/slide426.xml"/><Relationship Id="rId1" Type="http://schemas.openxmlformats.org/officeDocument/2006/relationships/notesMaster" Target="../notesMasters/notesMaster1.xml"/></Relationships>
</file>

<file path=ppt/notesSlides/_rels/notesSlide319.xml.rels><?xml version="1.0" encoding="UTF-8" standalone="yes"?>
<Relationships xmlns="http://schemas.openxmlformats.org/package/2006/relationships"><Relationship Id="rId2" Type="http://schemas.openxmlformats.org/officeDocument/2006/relationships/slide" Target="../slides/slide42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0.xml.rels><?xml version="1.0" encoding="UTF-8" standalone="yes"?>
<Relationships xmlns="http://schemas.openxmlformats.org/package/2006/relationships"><Relationship Id="rId2" Type="http://schemas.openxmlformats.org/officeDocument/2006/relationships/slide" Target="../slides/slide428.xml"/><Relationship Id="rId1" Type="http://schemas.openxmlformats.org/officeDocument/2006/relationships/notesMaster" Target="../notesMasters/notesMaster1.xml"/></Relationships>
</file>

<file path=ppt/notesSlides/_rels/notesSlide321.xml.rels><?xml version="1.0" encoding="UTF-8" standalone="yes"?>
<Relationships xmlns="http://schemas.openxmlformats.org/package/2006/relationships"><Relationship Id="rId2" Type="http://schemas.openxmlformats.org/officeDocument/2006/relationships/slide" Target="../slides/slide429.xml"/><Relationship Id="rId1" Type="http://schemas.openxmlformats.org/officeDocument/2006/relationships/notesMaster" Target="../notesMasters/notesMaster1.xml"/></Relationships>
</file>

<file path=ppt/notesSlides/_rels/notesSlide322.xml.rels><?xml version="1.0" encoding="UTF-8" standalone="yes"?>
<Relationships xmlns="http://schemas.openxmlformats.org/package/2006/relationships"><Relationship Id="rId2" Type="http://schemas.openxmlformats.org/officeDocument/2006/relationships/slide" Target="../slides/slide430.xml"/><Relationship Id="rId1" Type="http://schemas.openxmlformats.org/officeDocument/2006/relationships/notesMaster" Target="../notesMasters/notesMaster1.xml"/></Relationships>
</file>

<file path=ppt/notesSlides/_rels/notesSlide323.xml.rels><?xml version="1.0" encoding="UTF-8" standalone="yes"?>
<Relationships xmlns="http://schemas.openxmlformats.org/package/2006/relationships"><Relationship Id="rId2" Type="http://schemas.openxmlformats.org/officeDocument/2006/relationships/slide" Target="../slides/slide431.xml"/><Relationship Id="rId1" Type="http://schemas.openxmlformats.org/officeDocument/2006/relationships/notesMaster" Target="../notesMasters/notesMaster1.xml"/></Relationships>
</file>

<file path=ppt/notesSlides/_rels/notesSlide324.xml.rels><?xml version="1.0" encoding="UTF-8" standalone="yes"?>
<Relationships xmlns="http://schemas.openxmlformats.org/package/2006/relationships"><Relationship Id="rId2" Type="http://schemas.openxmlformats.org/officeDocument/2006/relationships/slide" Target="../slides/slide432.xml"/><Relationship Id="rId1" Type="http://schemas.openxmlformats.org/officeDocument/2006/relationships/notesMaster" Target="../notesMasters/notesMaster1.xml"/></Relationships>
</file>

<file path=ppt/notesSlides/_rels/notesSlide325.xml.rels><?xml version="1.0" encoding="UTF-8" standalone="yes"?>
<Relationships xmlns="http://schemas.openxmlformats.org/package/2006/relationships"><Relationship Id="rId2" Type="http://schemas.openxmlformats.org/officeDocument/2006/relationships/slide" Target="../slides/slide433.xml"/><Relationship Id="rId1" Type="http://schemas.openxmlformats.org/officeDocument/2006/relationships/notesMaster" Target="../notesMasters/notesMaster1.xml"/></Relationships>
</file>

<file path=ppt/notesSlides/_rels/notesSlide326.xml.rels><?xml version="1.0" encoding="UTF-8" standalone="yes"?>
<Relationships xmlns="http://schemas.openxmlformats.org/package/2006/relationships"><Relationship Id="rId2" Type="http://schemas.openxmlformats.org/officeDocument/2006/relationships/slide" Target="../slides/slide434.xml"/><Relationship Id="rId1" Type="http://schemas.openxmlformats.org/officeDocument/2006/relationships/notesMaster" Target="../notesMasters/notesMaster1.xml"/></Relationships>
</file>

<file path=ppt/notesSlides/_rels/notesSlide327.xml.rels><?xml version="1.0" encoding="UTF-8" standalone="yes"?>
<Relationships xmlns="http://schemas.openxmlformats.org/package/2006/relationships"><Relationship Id="rId2" Type="http://schemas.openxmlformats.org/officeDocument/2006/relationships/slide" Target="../slides/slide435.xml"/><Relationship Id="rId1" Type="http://schemas.openxmlformats.org/officeDocument/2006/relationships/notesMaster" Target="../notesMasters/notesMaster1.xml"/></Relationships>
</file>

<file path=ppt/notesSlides/_rels/notesSlide328.xml.rels><?xml version="1.0" encoding="UTF-8" standalone="yes"?>
<Relationships xmlns="http://schemas.openxmlformats.org/package/2006/relationships"><Relationship Id="rId2" Type="http://schemas.openxmlformats.org/officeDocument/2006/relationships/slide" Target="../slides/slide436.xml"/><Relationship Id="rId1" Type="http://schemas.openxmlformats.org/officeDocument/2006/relationships/notesMaster" Target="../notesMasters/notesMaster1.xml"/></Relationships>
</file>

<file path=ppt/notesSlides/_rels/notesSlide329.xml.rels><?xml version="1.0" encoding="UTF-8" standalone="yes"?>
<Relationships xmlns="http://schemas.openxmlformats.org/package/2006/relationships"><Relationship Id="rId2" Type="http://schemas.openxmlformats.org/officeDocument/2006/relationships/slide" Target="../slides/slide4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0.xml.rels><?xml version="1.0" encoding="UTF-8" standalone="yes"?>
<Relationships xmlns="http://schemas.openxmlformats.org/package/2006/relationships"><Relationship Id="rId2" Type="http://schemas.openxmlformats.org/officeDocument/2006/relationships/slide" Target="../slides/slide438.xml"/><Relationship Id="rId1" Type="http://schemas.openxmlformats.org/officeDocument/2006/relationships/notesMaster" Target="../notesMasters/notesMaster1.xml"/></Relationships>
</file>

<file path=ppt/notesSlides/_rels/notesSlide331.xml.rels><?xml version="1.0" encoding="UTF-8" standalone="yes"?>
<Relationships xmlns="http://schemas.openxmlformats.org/package/2006/relationships"><Relationship Id="rId2" Type="http://schemas.openxmlformats.org/officeDocument/2006/relationships/slide" Target="../slides/slide439.xml"/><Relationship Id="rId1" Type="http://schemas.openxmlformats.org/officeDocument/2006/relationships/notesMaster" Target="../notesMasters/notesMaster1.xml"/></Relationships>
</file>

<file path=ppt/notesSlides/_rels/notesSlide332.xml.rels><?xml version="1.0" encoding="UTF-8" standalone="yes"?>
<Relationships xmlns="http://schemas.openxmlformats.org/package/2006/relationships"><Relationship Id="rId2" Type="http://schemas.openxmlformats.org/officeDocument/2006/relationships/slide" Target="../slides/slide440.xml"/><Relationship Id="rId1" Type="http://schemas.openxmlformats.org/officeDocument/2006/relationships/notesMaster" Target="../notesMasters/notesMaster1.xml"/></Relationships>
</file>

<file path=ppt/notesSlides/_rels/notesSlide333.xml.rels><?xml version="1.0" encoding="UTF-8" standalone="yes"?>
<Relationships xmlns="http://schemas.openxmlformats.org/package/2006/relationships"><Relationship Id="rId2" Type="http://schemas.openxmlformats.org/officeDocument/2006/relationships/slide" Target="../slides/slide442.xml"/><Relationship Id="rId1" Type="http://schemas.openxmlformats.org/officeDocument/2006/relationships/notesMaster" Target="../notesMasters/notesMaster1.xml"/></Relationships>
</file>

<file path=ppt/notesSlides/_rels/notesSlide334.xml.rels><?xml version="1.0" encoding="UTF-8" standalone="yes"?>
<Relationships xmlns="http://schemas.openxmlformats.org/package/2006/relationships"><Relationship Id="rId2" Type="http://schemas.openxmlformats.org/officeDocument/2006/relationships/slide" Target="../slides/slide443.xml"/><Relationship Id="rId1" Type="http://schemas.openxmlformats.org/officeDocument/2006/relationships/notesMaster" Target="../notesMasters/notesMaster1.xml"/></Relationships>
</file>

<file path=ppt/notesSlides/_rels/notesSlide335.xml.rels><?xml version="1.0" encoding="UTF-8" standalone="yes"?>
<Relationships xmlns="http://schemas.openxmlformats.org/package/2006/relationships"><Relationship Id="rId2" Type="http://schemas.openxmlformats.org/officeDocument/2006/relationships/slide" Target="../slides/slide444.xml"/><Relationship Id="rId1" Type="http://schemas.openxmlformats.org/officeDocument/2006/relationships/notesMaster" Target="../notesMasters/notesMaster1.xml"/></Relationships>
</file>

<file path=ppt/notesSlides/_rels/notesSlide336.xml.rels><?xml version="1.0" encoding="UTF-8" standalone="yes"?>
<Relationships xmlns="http://schemas.openxmlformats.org/package/2006/relationships"><Relationship Id="rId2" Type="http://schemas.openxmlformats.org/officeDocument/2006/relationships/slide" Target="../slides/slide445.xml"/><Relationship Id="rId1" Type="http://schemas.openxmlformats.org/officeDocument/2006/relationships/notesMaster" Target="../notesMasters/notesMaster1.xml"/></Relationships>
</file>

<file path=ppt/notesSlides/_rels/notesSlide337.xml.rels><?xml version="1.0" encoding="UTF-8" standalone="yes"?>
<Relationships xmlns="http://schemas.openxmlformats.org/package/2006/relationships"><Relationship Id="rId2" Type="http://schemas.openxmlformats.org/officeDocument/2006/relationships/slide" Target="../slides/slide446.xml"/><Relationship Id="rId1" Type="http://schemas.openxmlformats.org/officeDocument/2006/relationships/notesMaster" Target="../notesMasters/notesMaster1.xml"/></Relationships>
</file>

<file path=ppt/notesSlides/_rels/notesSlide338.xml.rels><?xml version="1.0" encoding="UTF-8" standalone="yes"?>
<Relationships xmlns="http://schemas.openxmlformats.org/package/2006/relationships"><Relationship Id="rId2" Type="http://schemas.openxmlformats.org/officeDocument/2006/relationships/slide" Target="../slides/slide447.xml"/><Relationship Id="rId1" Type="http://schemas.openxmlformats.org/officeDocument/2006/relationships/notesMaster" Target="../notesMasters/notesMaster1.xml"/></Relationships>
</file>

<file path=ppt/notesSlides/_rels/notesSlide339.xml.rels><?xml version="1.0" encoding="UTF-8" standalone="yes"?>
<Relationships xmlns="http://schemas.openxmlformats.org/package/2006/relationships"><Relationship Id="rId2" Type="http://schemas.openxmlformats.org/officeDocument/2006/relationships/slide" Target="../slides/slide4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0.xml.rels><?xml version="1.0" encoding="UTF-8" standalone="yes"?>
<Relationships xmlns="http://schemas.openxmlformats.org/package/2006/relationships"><Relationship Id="rId2" Type="http://schemas.openxmlformats.org/officeDocument/2006/relationships/slide" Target="../slides/slide449.xml"/><Relationship Id="rId1" Type="http://schemas.openxmlformats.org/officeDocument/2006/relationships/notesMaster" Target="../notesMasters/notesMaster1.xml"/></Relationships>
</file>

<file path=ppt/notesSlides/_rels/notesSlide341.xml.rels><?xml version="1.0" encoding="UTF-8" standalone="yes"?>
<Relationships xmlns="http://schemas.openxmlformats.org/package/2006/relationships"><Relationship Id="rId2" Type="http://schemas.openxmlformats.org/officeDocument/2006/relationships/slide" Target="../slides/slide450.xml"/><Relationship Id="rId1" Type="http://schemas.openxmlformats.org/officeDocument/2006/relationships/notesMaster" Target="../notesMasters/notesMaster1.xml"/></Relationships>
</file>

<file path=ppt/notesSlides/_rels/notesSlide342.xml.rels><?xml version="1.0" encoding="UTF-8" standalone="yes"?>
<Relationships xmlns="http://schemas.openxmlformats.org/package/2006/relationships"><Relationship Id="rId2" Type="http://schemas.openxmlformats.org/officeDocument/2006/relationships/slide" Target="../slides/slide451.xml"/><Relationship Id="rId1" Type="http://schemas.openxmlformats.org/officeDocument/2006/relationships/notesMaster" Target="../notesMasters/notesMaster1.xml"/></Relationships>
</file>

<file path=ppt/notesSlides/_rels/notesSlide343.xml.rels><?xml version="1.0" encoding="UTF-8" standalone="yes"?>
<Relationships xmlns="http://schemas.openxmlformats.org/package/2006/relationships"><Relationship Id="rId2" Type="http://schemas.openxmlformats.org/officeDocument/2006/relationships/slide" Target="../slides/slide452.xml"/><Relationship Id="rId1" Type="http://schemas.openxmlformats.org/officeDocument/2006/relationships/notesMaster" Target="../notesMasters/notesMaster1.xml"/></Relationships>
</file>

<file path=ppt/notesSlides/_rels/notesSlide344.xml.rels><?xml version="1.0" encoding="UTF-8" standalone="yes"?>
<Relationships xmlns="http://schemas.openxmlformats.org/package/2006/relationships"><Relationship Id="rId2" Type="http://schemas.openxmlformats.org/officeDocument/2006/relationships/slide" Target="../slides/slide453.xml"/><Relationship Id="rId1" Type="http://schemas.openxmlformats.org/officeDocument/2006/relationships/notesMaster" Target="../notesMasters/notesMaster1.xml"/></Relationships>
</file>

<file path=ppt/notesSlides/_rels/notesSlide345.xml.rels><?xml version="1.0" encoding="UTF-8" standalone="yes"?>
<Relationships xmlns="http://schemas.openxmlformats.org/package/2006/relationships"><Relationship Id="rId2" Type="http://schemas.openxmlformats.org/officeDocument/2006/relationships/slide" Target="../slides/slide454.xml"/><Relationship Id="rId1" Type="http://schemas.openxmlformats.org/officeDocument/2006/relationships/notesMaster" Target="../notesMasters/notesMaster1.xml"/></Relationships>
</file>

<file path=ppt/notesSlides/_rels/notesSlide346.xml.rels><?xml version="1.0" encoding="UTF-8" standalone="yes"?>
<Relationships xmlns="http://schemas.openxmlformats.org/package/2006/relationships"><Relationship Id="rId2" Type="http://schemas.openxmlformats.org/officeDocument/2006/relationships/slide" Target="../slides/slide455.xml"/><Relationship Id="rId1" Type="http://schemas.openxmlformats.org/officeDocument/2006/relationships/notesMaster" Target="../notesMasters/notesMaster1.xml"/></Relationships>
</file>

<file path=ppt/notesSlides/_rels/notesSlide347.xml.rels><?xml version="1.0" encoding="UTF-8" standalone="yes"?>
<Relationships xmlns="http://schemas.openxmlformats.org/package/2006/relationships"><Relationship Id="rId2" Type="http://schemas.openxmlformats.org/officeDocument/2006/relationships/slide" Target="../slides/slide456.xml"/><Relationship Id="rId1" Type="http://schemas.openxmlformats.org/officeDocument/2006/relationships/notesMaster" Target="../notesMasters/notesMaster1.xml"/></Relationships>
</file>

<file path=ppt/notesSlides/_rels/notesSlide348.xml.rels><?xml version="1.0" encoding="UTF-8" standalone="yes"?>
<Relationships xmlns="http://schemas.openxmlformats.org/package/2006/relationships"><Relationship Id="rId2" Type="http://schemas.openxmlformats.org/officeDocument/2006/relationships/slide" Target="../slides/slide457.xml"/><Relationship Id="rId1" Type="http://schemas.openxmlformats.org/officeDocument/2006/relationships/notesMaster" Target="../notesMasters/notesMaster1.xml"/></Relationships>
</file>

<file path=ppt/notesSlides/_rels/notesSlide349.xml.rels><?xml version="1.0" encoding="UTF-8" standalone="yes"?>
<Relationships xmlns="http://schemas.openxmlformats.org/package/2006/relationships"><Relationship Id="rId2" Type="http://schemas.openxmlformats.org/officeDocument/2006/relationships/slide" Target="../slides/slide4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0.xml.rels><?xml version="1.0" encoding="UTF-8" standalone="yes"?>
<Relationships xmlns="http://schemas.openxmlformats.org/package/2006/relationships"><Relationship Id="rId2" Type="http://schemas.openxmlformats.org/officeDocument/2006/relationships/slide" Target="../slides/slide459.xml"/><Relationship Id="rId1" Type="http://schemas.openxmlformats.org/officeDocument/2006/relationships/notesMaster" Target="../notesMasters/notesMaster1.xml"/></Relationships>
</file>

<file path=ppt/notesSlides/_rels/notesSlide351.xml.rels><?xml version="1.0" encoding="UTF-8" standalone="yes"?>
<Relationships xmlns="http://schemas.openxmlformats.org/package/2006/relationships"><Relationship Id="rId2" Type="http://schemas.openxmlformats.org/officeDocument/2006/relationships/slide" Target="../slides/slide460.xml"/><Relationship Id="rId1" Type="http://schemas.openxmlformats.org/officeDocument/2006/relationships/notesMaster" Target="../notesMasters/notesMaster1.xml"/></Relationships>
</file>

<file path=ppt/notesSlides/_rels/notesSlide352.xml.rels><?xml version="1.0" encoding="UTF-8" standalone="yes"?>
<Relationships xmlns="http://schemas.openxmlformats.org/package/2006/relationships"><Relationship Id="rId2" Type="http://schemas.openxmlformats.org/officeDocument/2006/relationships/slide" Target="../slides/slide461.xml"/><Relationship Id="rId1" Type="http://schemas.openxmlformats.org/officeDocument/2006/relationships/notesMaster" Target="../notesMasters/notesMaster1.xml"/></Relationships>
</file>

<file path=ppt/notesSlides/_rels/notesSlide353.xml.rels><?xml version="1.0" encoding="UTF-8" standalone="yes"?>
<Relationships xmlns="http://schemas.openxmlformats.org/package/2006/relationships"><Relationship Id="rId2" Type="http://schemas.openxmlformats.org/officeDocument/2006/relationships/slide" Target="../slides/slide462.xml"/><Relationship Id="rId1" Type="http://schemas.openxmlformats.org/officeDocument/2006/relationships/notesMaster" Target="../notesMasters/notesMaster1.xml"/></Relationships>
</file>

<file path=ppt/notesSlides/_rels/notesSlide354.xml.rels><?xml version="1.0" encoding="UTF-8" standalone="yes"?>
<Relationships xmlns="http://schemas.openxmlformats.org/package/2006/relationships"><Relationship Id="rId2" Type="http://schemas.openxmlformats.org/officeDocument/2006/relationships/slide" Target="../slides/slide463.xml"/><Relationship Id="rId1" Type="http://schemas.openxmlformats.org/officeDocument/2006/relationships/notesMaster" Target="../notesMasters/notesMaster1.xml"/></Relationships>
</file>

<file path=ppt/notesSlides/_rels/notesSlide355.xml.rels><?xml version="1.0" encoding="UTF-8" standalone="yes"?>
<Relationships xmlns="http://schemas.openxmlformats.org/package/2006/relationships"><Relationship Id="rId2" Type="http://schemas.openxmlformats.org/officeDocument/2006/relationships/slide" Target="../slides/slide464.xml"/><Relationship Id="rId1" Type="http://schemas.openxmlformats.org/officeDocument/2006/relationships/notesMaster" Target="../notesMasters/notesMaster1.xml"/></Relationships>
</file>

<file path=ppt/notesSlides/_rels/notesSlide356.xml.rels><?xml version="1.0" encoding="UTF-8" standalone="yes"?>
<Relationships xmlns="http://schemas.openxmlformats.org/package/2006/relationships"><Relationship Id="rId2" Type="http://schemas.openxmlformats.org/officeDocument/2006/relationships/slide" Target="../slides/slide465.xml"/><Relationship Id="rId1" Type="http://schemas.openxmlformats.org/officeDocument/2006/relationships/notesMaster" Target="../notesMasters/notesMaster1.xml"/></Relationships>
</file>

<file path=ppt/notesSlides/_rels/notesSlide357.xml.rels><?xml version="1.0" encoding="UTF-8" standalone="yes"?>
<Relationships xmlns="http://schemas.openxmlformats.org/package/2006/relationships"><Relationship Id="rId2" Type="http://schemas.openxmlformats.org/officeDocument/2006/relationships/slide" Target="../slides/slide466.xml"/><Relationship Id="rId1" Type="http://schemas.openxmlformats.org/officeDocument/2006/relationships/notesMaster" Target="../notesMasters/notesMaster1.xml"/></Relationships>
</file>

<file path=ppt/notesSlides/_rels/notesSlide358.xml.rels><?xml version="1.0" encoding="UTF-8" standalone="yes"?>
<Relationships xmlns="http://schemas.openxmlformats.org/package/2006/relationships"><Relationship Id="rId2" Type="http://schemas.openxmlformats.org/officeDocument/2006/relationships/slide" Target="../slides/slide467.xml"/><Relationship Id="rId1" Type="http://schemas.openxmlformats.org/officeDocument/2006/relationships/notesMaster" Target="../notesMasters/notesMaster1.xml"/></Relationships>
</file>

<file path=ppt/notesSlides/_rels/notesSlide359.xml.rels><?xml version="1.0" encoding="UTF-8" standalone="yes"?>
<Relationships xmlns="http://schemas.openxmlformats.org/package/2006/relationships"><Relationship Id="rId2" Type="http://schemas.openxmlformats.org/officeDocument/2006/relationships/slide" Target="../slides/slide46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0.xml.rels><?xml version="1.0" encoding="UTF-8" standalone="yes"?>
<Relationships xmlns="http://schemas.openxmlformats.org/package/2006/relationships"><Relationship Id="rId2" Type="http://schemas.openxmlformats.org/officeDocument/2006/relationships/slide" Target="../slides/slide471.xml"/><Relationship Id="rId1" Type="http://schemas.openxmlformats.org/officeDocument/2006/relationships/notesMaster" Target="../notesMasters/notesMaster1.xml"/></Relationships>
</file>

<file path=ppt/notesSlides/_rels/notesSlide361.xml.rels><?xml version="1.0" encoding="UTF-8" standalone="yes"?>
<Relationships xmlns="http://schemas.openxmlformats.org/package/2006/relationships"><Relationship Id="rId2" Type="http://schemas.openxmlformats.org/officeDocument/2006/relationships/slide" Target="../slides/slide472.xml"/><Relationship Id="rId1" Type="http://schemas.openxmlformats.org/officeDocument/2006/relationships/notesMaster" Target="../notesMasters/notesMaster1.xml"/></Relationships>
</file>

<file path=ppt/notesSlides/_rels/notesSlide362.xml.rels><?xml version="1.0" encoding="UTF-8" standalone="yes"?>
<Relationships xmlns="http://schemas.openxmlformats.org/package/2006/relationships"><Relationship Id="rId2" Type="http://schemas.openxmlformats.org/officeDocument/2006/relationships/slide" Target="../slides/slide473.xml"/><Relationship Id="rId1" Type="http://schemas.openxmlformats.org/officeDocument/2006/relationships/notesMaster" Target="../notesMasters/notesMaster1.xml"/></Relationships>
</file>

<file path=ppt/notesSlides/_rels/notesSlide363.xml.rels><?xml version="1.0" encoding="UTF-8" standalone="yes"?>
<Relationships xmlns="http://schemas.openxmlformats.org/package/2006/relationships"><Relationship Id="rId2" Type="http://schemas.openxmlformats.org/officeDocument/2006/relationships/slide" Target="../slides/slide474.xml"/><Relationship Id="rId1" Type="http://schemas.openxmlformats.org/officeDocument/2006/relationships/notesMaster" Target="../notesMasters/notesMaster1.xml"/></Relationships>
</file>

<file path=ppt/notesSlides/_rels/notesSlide364.xml.rels><?xml version="1.0" encoding="UTF-8" standalone="yes"?>
<Relationships xmlns="http://schemas.openxmlformats.org/package/2006/relationships"><Relationship Id="rId2" Type="http://schemas.openxmlformats.org/officeDocument/2006/relationships/slide" Target="../slides/slide475.xml"/><Relationship Id="rId1" Type="http://schemas.openxmlformats.org/officeDocument/2006/relationships/notesMaster" Target="../notesMasters/notesMaster1.xml"/></Relationships>
</file>

<file path=ppt/notesSlides/_rels/notesSlide365.xml.rels><?xml version="1.0" encoding="UTF-8" standalone="yes"?>
<Relationships xmlns="http://schemas.openxmlformats.org/package/2006/relationships"><Relationship Id="rId2" Type="http://schemas.openxmlformats.org/officeDocument/2006/relationships/slide" Target="../slides/slide477.xml"/><Relationship Id="rId1" Type="http://schemas.openxmlformats.org/officeDocument/2006/relationships/notesMaster" Target="../notesMasters/notesMaster1.xml"/></Relationships>
</file>

<file path=ppt/notesSlides/_rels/notesSlide366.xml.rels><?xml version="1.0" encoding="UTF-8" standalone="yes"?>
<Relationships xmlns="http://schemas.openxmlformats.org/package/2006/relationships"><Relationship Id="rId2" Type="http://schemas.openxmlformats.org/officeDocument/2006/relationships/slide" Target="../slides/slide478.xml"/><Relationship Id="rId1" Type="http://schemas.openxmlformats.org/officeDocument/2006/relationships/notesMaster" Target="../notesMasters/notesMaster1.xml"/></Relationships>
</file>

<file path=ppt/notesSlides/_rels/notesSlide367.xml.rels><?xml version="1.0" encoding="UTF-8" standalone="yes"?>
<Relationships xmlns="http://schemas.openxmlformats.org/package/2006/relationships"><Relationship Id="rId2" Type="http://schemas.openxmlformats.org/officeDocument/2006/relationships/slide" Target="../slides/slide479.xml"/><Relationship Id="rId1" Type="http://schemas.openxmlformats.org/officeDocument/2006/relationships/notesMaster" Target="../notesMasters/notesMaster1.xml"/></Relationships>
</file>

<file path=ppt/notesSlides/_rels/notesSlide368.xml.rels><?xml version="1.0" encoding="UTF-8" standalone="yes"?>
<Relationships xmlns="http://schemas.openxmlformats.org/package/2006/relationships"><Relationship Id="rId2" Type="http://schemas.openxmlformats.org/officeDocument/2006/relationships/slide" Target="../slides/slide480.xml"/><Relationship Id="rId1" Type="http://schemas.openxmlformats.org/officeDocument/2006/relationships/notesMaster" Target="../notesMasters/notesMaster1.xml"/></Relationships>
</file>

<file path=ppt/notesSlides/_rels/notesSlide369.xml.rels><?xml version="1.0" encoding="UTF-8" standalone="yes"?>
<Relationships xmlns="http://schemas.openxmlformats.org/package/2006/relationships"><Relationship Id="rId2" Type="http://schemas.openxmlformats.org/officeDocument/2006/relationships/slide" Target="../slides/slide48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0.xml.rels><?xml version="1.0" encoding="UTF-8" standalone="yes"?>
<Relationships xmlns="http://schemas.openxmlformats.org/package/2006/relationships"><Relationship Id="rId2" Type="http://schemas.openxmlformats.org/officeDocument/2006/relationships/slide" Target="../slides/slide483.xml"/><Relationship Id="rId1" Type="http://schemas.openxmlformats.org/officeDocument/2006/relationships/notesMaster" Target="../notesMasters/notesMaster1.xml"/></Relationships>
</file>

<file path=ppt/notesSlides/_rels/notesSlide371.xml.rels><?xml version="1.0" encoding="UTF-8" standalone="yes"?>
<Relationships xmlns="http://schemas.openxmlformats.org/package/2006/relationships"><Relationship Id="rId2" Type="http://schemas.openxmlformats.org/officeDocument/2006/relationships/slide" Target="../slides/slide48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Slide Image Placeholder 1"/>
          <p:cNvSpPr>
            <a:spLocks noGrp="1" noRot="1" noChangeAspect="1"/>
          </p:cNvSpPr>
          <p:nvPr>
            <p:ph type="sldImg"/>
          </p:nvPr>
        </p:nvSpPr>
        <p:spPr bwMode="auto">
          <a:noFill/>
          <a:ln>
            <a:solidFill>
              <a:srgbClr val="000000"/>
            </a:solidFill>
            <a:miter lim="800000"/>
            <a:headEnd/>
            <a:tailEnd/>
          </a:ln>
        </p:spPr>
      </p:sp>
      <p:sp>
        <p:nvSpPr>
          <p:cNvPr id="1628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6281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45159C1-C5C7-4E62-A410-0F6DA8664B69}" type="slidenum">
              <a:rPr lang="en-US"/>
              <a:pPr fontAlgn="base">
                <a:spcBef>
                  <a:spcPct val="0"/>
                </a:spcBef>
                <a:spcAft>
                  <a:spcPct val="0"/>
                </a:spcAft>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4B8971-38A7-4821-B9A4-E71E4B52DE0F}" type="slidenum">
              <a:rPr lang="en-US"/>
              <a:pPr fontAlgn="base">
                <a:spcBef>
                  <a:spcPct val="0"/>
                </a:spcBef>
                <a:spcAft>
                  <a:spcPct val="0"/>
                </a:spcAft>
                <a:defRPr/>
              </a:pPr>
              <a:t>10</a:t>
            </a:fld>
            <a:endParaRPr lang="en-US"/>
          </a:p>
        </p:txBody>
      </p:sp>
      <p:sp>
        <p:nvSpPr>
          <p:cNvPr id="1812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12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EC48F92-93B3-4388-AE1D-E8D36A735F70}" type="slidenum">
              <a:rPr lang="en-US" smtClean="0">
                <a:solidFill>
                  <a:srgbClr val="000000"/>
                </a:solidFill>
                <a:latin typeface="Times New Roman" pitchFamily="18" charset="0"/>
              </a:rPr>
              <a:pPr fontAlgn="base">
                <a:spcBef>
                  <a:spcPct val="0"/>
                </a:spcBef>
                <a:spcAft>
                  <a:spcPct val="0"/>
                </a:spcAft>
              </a:pPr>
              <a:t>124</a:t>
            </a:fld>
            <a:endParaRPr lang="en-US" smtClean="0">
              <a:solidFill>
                <a:srgbClr val="000000"/>
              </a:solidFill>
              <a:latin typeface="Times New Roman" pitchFamily="18" charset="0"/>
            </a:endParaRPr>
          </a:p>
        </p:txBody>
      </p:sp>
      <p:sp>
        <p:nvSpPr>
          <p:cNvPr id="38809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809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F58F237-EC5A-4CA6-B77C-B2EEFCA0A829}" type="slidenum">
              <a:rPr lang="en-US" smtClean="0">
                <a:solidFill>
                  <a:srgbClr val="000000"/>
                </a:solidFill>
                <a:latin typeface="Times New Roman" pitchFamily="18" charset="0"/>
              </a:rPr>
              <a:pPr fontAlgn="base">
                <a:spcBef>
                  <a:spcPct val="0"/>
                </a:spcBef>
                <a:spcAft>
                  <a:spcPct val="0"/>
                </a:spcAft>
              </a:pPr>
              <a:t>125</a:t>
            </a:fld>
            <a:endParaRPr lang="en-US" smtClean="0">
              <a:solidFill>
                <a:srgbClr val="000000"/>
              </a:solidFill>
              <a:latin typeface="Times New Roman" pitchFamily="18" charset="0"/>
            </a:endParaRPr>
          </a:p>
        </p:txBody>
      </p:sp>
      <p:sp>
        <p:nvSpPr>
          <p:cNvPr id="3901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01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134</a:t>
            </a:fld>
            <a:endParaRPr 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465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2404E6E-35DE-4A6C-83D0-192BBA107BFC}" type="slidenum">
              <a:rPr lang="en-US"/>
              <a:pPr fontAlgn="base">
                <a:spcBef>
                  <a:spcPct val="0"/>
                </a:spcBef>
                <a:spcAft>
                  <a:spcPct val="0"/>
                </a:spcAft>
                <a:defRPr/>
              </a:pPr>
              <a:t>136</a:t>
            </a:fld>
            <a:endParaRPr lang="en-US"/>
          </a:p>
        </p:txBody>
      </p:sp>
      <p:sp>
        <p:nvSpPr>
          <p:cNvPr id="10803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803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0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a:fld id="{AC4693F7-4E73-466B-9C36-FC5B20687BF5}" type="slidenum">
              <a:rPr lang="en-US" sz="1200">
                <a:latin typeface="Calibri" pitchFamily="34" charset="0"/>
              </a:rPr>
              <a:pPr algn="r"/>
              <a:t>137</a:t>
            </a:fld>
            <a:endParaRPr lang="en-US" sz="1200">
              <a:latin typeface="Calibri" pitchFamily="34" charset="0"/>
            </a:endParaRPr>
          </a:p>
        </p:txBody>
      </p:sp>
      <p:sp>
        <p:nvSpPr>
          <p:cNvPr id="4014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14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7" name="Slide Image Placeholder 1"/>
          <p:cNvSpPr>
            <a:spLocks noGrp="1" noRot="1" noChangeAspect="1" noTextEdit="1"/>
          </p:cNvSpPr>
          <p:nvPr>
            <p:ph type="sldImg"/>
          </p:nvPr>
        </p:nvSpPr>
        <p:spPr bwMode="auto">
          <a:noFill/>
          <a:ln>
            <a:solidFill>
              <a:srgbClr val="000000"/>
            </a:solidFill>
            <a:miter lim="800000"/>
            <a:headEnd/>
            <a:tailEnd/>
          </a:ln>
        </p:spPr>
      </p:sp>
      <p:sp>
        <p:nvSpPr>
          <p:cNvPr id="403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03459"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a:fld id="{A0CFD87F-0586-450E-8084-7F2E9FF12C77}" type="slidenum">
              <a:rPr lang="en-US" sz="1200">
                <a:latin typeface="Calibri" pitchFamily="34" charset="0"/>
              </a:rPr>
              <a:pPr algn="r"/>
              <a:t>138</a:t>
            </a:fld>
            <a:endParaRPr lang="en-US" sz="1200">
              <a:latin typeface="Calibri" pitchFamily="34" charset="0"/>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5" name="Slide Image Placeholder 1"/>
          <p:cNvSpPr>
            <a:spLocks noGrp="1" noRot="1" noChangeAspect="1" noTextEdit="1"/>
          </p:cNvSpPr>
          <p:nvPr>
            <p:ph type="sldImg"/>
          </p:nvPr>
        </p:nvSpPr>
        <p:spPr bwMode="auto">
          <a:noFill/>
          <a:ln>
            <a:solidFill>
              <a:srgbClr val="000000"/>
            </a:solidFill>
            <a:miter lim="800000"/>
            <a:headEnd/>
            <a:tailEnd/>
          </a:ln>
        </p:spPr>
      </p:sp>
      <p:sp>
        <p:nvSpPr>
          <p:cNvPr id="4055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05507"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a:fld id="{36A7CAF7-4D37-455C-A1F9-BFA1DFF1C80F}" type="slidenum">
              <a:rPr lang="en-US" sz="1200">
                <a:latin typeface="Calibri" pitchFamily="34" charset="0"/>
              </a:rPr>
              <a:pPr algn="r"/>
              <a:t>139</a:t>
            </a:fld>
            <a:endParaRPr lang="en-US" sz="1200">
              <a:latin typeface="Calibri" pitchFamily="34" charset="0"/>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3"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a:fld id="{7F019458-8A67-4AFF-A6C6-1362FCE86FF9}" type="slidenum">
              <a:rPr lang="en-US" sz="1200">
                <a:latin typeface="Calibri" pitchFamily="34" charset="0"/>
              </a:rPr>
              <a:pPr algn="r"/>
              <a:t>140</a:t>
            </a:fld>
            <a:endParaRPr lang="en-US" sz="1200">
              <a:latin typeface="Calibri" pitchFamily="34" charset="0"/>
            </a:endParaRPr>
          </a:p>
        </p:txBody>
      </p:sp>
      <p:sp>
        <p:nvSpPr>
          <p:cNvPr id="4075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75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a:fld id="{1F739077-F99B-4EC9-A1C8-AC3FBF1271F4}" type="slidenum">
              <a:rPr lang="en-US" sz="1200">
                <a:latin typeface="Calibri" pitchFamily="34" charset="0"/>
              </a:rPr>
              <a:pPr algn="r"/>
              <a:t>141</a:t>
            </a:fld>
            <a:endParaRPr lang="en-US" sz="1200">
              <a:latin typeface="Calibri" pitchFamily="34" charset="0"/>
            </a:endParaRPr>
          </a:p>
        </p:txBody>
      </p:sp>
      <p:sp>
        <p:nvSpPr>
          <p:cNvPr id="4096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96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4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a:fld id="{7BF45FD2-E924-443D-A758-0CCBB062EAAD}" type="slidenum">
              <a:rPr lang="en-US" sz="1200">
                <a:latin typeface="Calibri" pitchFamily="34" charset="0"/>
              </a:rPr>
              <a:pPr algn="r"/>
              <a:t>142</a:t>
            </a:fld>
            <a:endParaRPr lang="en-US" sz="1200">
              <a:latin typeface="Calibri" pitchFamily="34" charset="0"/>
            </a:endParaRPr>
          </a:p>
        </p:txBody>
      </p:sp>
      <p:sp>
        <p:nvSpPr>
          <p:cNvPr id="4116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16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E14480-7D84-446E-9C44-A0F5F321D1B0}" type="slidenum">
              <a:rPr lang="en-US"/>
              <a:pPr fontAlgn="base">
                <a:spcBef>
                  <a:spcPct val="0"/>
                </a:spcBef>
                <a:spcAft>
                  <a:spcPct val="0"/>
                </a:spcAft>
                <a:defRPr/>
              </a:pPr>
              <a:t>11</a:t>
            </a:fld>
            <a:endParaRPr lang="en-US"/>
          </a:p>
        </p:txBody>
      </p:sp>
      <p:sp>
        <p:nvSpPr>
          <p:cNvPr id="1853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53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a:fld id="{3DB045C2-32C3-42D1-B9D2-012FDE04C24D}" type="slidenum">
              <a:rPr lang="en-US" sz="1200">
                <a:latin typeface="Calibri" pitchFamily="34" charset="0"/>
              </a:rPr>
              <a:pPr algn="r"/>
              <a:t>143</a:t>
            </a:fld>
            <a:endParaRPr lang="en-US" sz="1200">
              <a:latin typeface="Calibri" pitchFamily="34" charset="0"/>
            </a:endParaRPr>
          </a:p>
        </p:txBody>
      </p:sp>
      <p:sp>
        <p:nvSpPr>
          <p:cNvPr id="41369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369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049"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1027CFB7-FA89-4243-AC02-F26A33A8B580}" type="slidenum">
              <a:rPr lang="en-US" sz="1200">
                <a:latin typeface="+mn-lt"/>
              </a:rPr>
              <a:pPr algn="r">
                <a:defRPr/>
              </a:pPr>
              <a:t>144</a:t>
            </a:fld>
            <a:endParaRPr lang="en-US" sz="1200">
              <a:latin typeface="+mn-lt"/>
            </a:endParaRPr>
          </a:p>
        </p:txBody>
      </p:sp>
      <p:sp>
        <p:nvSpPr>
          <p:cNvPr id="4157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57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69"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5559FDCF-36D4-48E4-9CFF-C088D50F1DCB}" type="slidenum">
              <a:rPr lang="en-US" sz="1200">
                <a:latin typeface="+mn-lt"/>
              </a:rPr>
              <a:pPr algn="r">
                <a:defRPr/>
              </a:pPr>
              <a:t>145</a:t>
            </a:fld>
            <a:endParaRPr lang="en-US" sz="1200">
              <a:latin typeface="+mn-lt"/>
            </a:endParaRPr>
          </a:p>
        </p:txBody>
      </p:sp>
      <p:sp>
        <p:nvSpPr>
          <p:cNvPr id="417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77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81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2F62A8C-7AE8-4321-8250-ACA8027A7A16}" type="slidenum">
              <a:rPr lang="en-US"/>
              <a:pPr fontAlgn="base">
                <a:spcBef>
                  <a:spcPct val="0"/>
                </a:spcBef>
                <a:spcAft>
                  <a:spcPct val="0"/>
                </a:spcAft>
                <a:defRPr/>
              </a:pPr>
              <a:t>146</a:t>
            </a:fld>
            <a:endParaRPr lang="en-US"/>
          </a:p>
        </p:txBody>
      </p:sp>
      <p:sp>
        <p:nvSpPr>
          <p:cNvPr id="5580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80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1" name="Slide Image Placeholder 1"/>
          <p:cNvSpPr>
            <a:spLocks noGrp="1" noRot="1" noChangeAspect="1" noTextEdit="1"/>
          </p:cNvSpPr>
          <p:nvPr>
            <p:ph type="sldImg"/>
          </p:nvPr>
        </p:nvSpPr>
        <p:spPr bwMode="auto">
          <a:noFill/>
          <a:ln>
            <a:solidFill>
              <a:srgbClr val="000000"/>
            </a:solidFill>
            <a:miter lim="800000"/>
            <a:headEnd/>
            <a:tailEnd/>
          </a:ln>
        </p:spPr>
      </p:sp>
      <p:sp>
        <p:nvSpPr>
          <p:cNvPr id="4198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91555"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BA970527-CA2F-406B-8A23-2B7D7C034E7B}" type="slidenum">
              <a:rPr lang="en-US" sz="1200">
                <a:latin typeface="+mn-lt"/>
              </a:rPr>
              <a:pPr algn="r">
                <a:defRPr/>
              </a:pPr>
              <a:t>147</a:t>
            </a:fld>
            <a:endParaRPr lang="en-US" sz="1200">
              <a:latin typeface="+mn-lt"/>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89" name="Slide Image Placeholder 1"/>
          <p:cNvSpPr>
            <a:spLocks noGrp="1" noRot="1" noChangeAspect="1" noTextEdit="1"/>
          </p:cNvSpPr>
          <p:nvPr>
            <p:ph type="sldImg"/>
          </p:nvPr>
        </p:nvSpPr>
        <p:spPr bwMode="auto">
          <a:noFill/>
          <a:ln>
            <a:solidFill>
              <a:srgbClr val="000000"/>
            </a:solidFill>
            <a:miter lim="800000"/>
            <a:headEnd/>
            <a:tailEnd/>
          </a:ln>
        </p:spPr>
      </p:sp>
      <p:sp>
        <p:nvSpPr>
          <p:cNvPr id="4218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89507"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598F98B9-99AC-45CD-B9AA-9F70AF783B2E}" type="slidenum">
              <a:rPr lang="en-US" sz="1200">
                <a:latin typeface="+mn-lt"/>
              </a:rPr>
              <a:pPr algn="r">
                <a:defRPr/>
              </a:pPr>
              <a:t>148</a:t>
            </a:fld>
            <a:endParaRPr lang="en-US" sz="1200">
              <a:latin typeface="+mn-lt"/>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7" name="Slide Image Placeholder 1"/>
          <p:cNvSpPr>
            <a:spLocks noGrp="1" noRot="1" noChangeAspect="1" noTextEdit="1"/>
          </p:cNvSpPr>
          <p:nvPr>
            <p:ph type="sldImg"/>
          </p:nvPr>
        </p:nvSpPr>
        <p:spPr bwMode="auto">
          <a:noFill/>
          <a:ln>
            <a:solidFill>
              <a:srgbClr val="000000"/>
            </a:solidFill>
            <a:miter lim="800000"/>
            <a:headEnd/>
            <a:tailEnd/>
          </a:ln>
        </p:spPr>
      </p:sp>
      <p:sp>
        <p:nvSpPr>
          <p:cNvPr id="4239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03843"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EF8AC5DF-B32D-43B7-9970-FF791F2281B3}" type="slidenum">
              <a:rPr lang="en-US" sz="1200">
                <a:latin typeface="+mn-lt"/>
              </a:rPr>
              <a:pPr algn="r">
                <a:defRPr/>
              </a:pPr>
              <a:t>149</a:t>
            </a:fld>
            <a:endParaRPr lang="en-US" sz="1200">
              <a:latin typeface="+mn-lt"/>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5" name="Slide Image Placeholder 1"/>
          <p:cNvSpPr>
            <a:spLocks noGrp="1" noRot="1" noChangeAspect="1" noTextEdit="1"/>
          </p:cNvSpPr>
          <p:nvPr>
            <p:ph type="sldImg"/>
          </p:nvPr>
        </p:nvSpPr>
        <p:spPr bwMode="auto">
          <a:noFill/>
          <a:ln>
            <a:solidFill>
              <a:srgbClr val="000000"/>
            </a:solidFill>
            <a:miter lim="800000"/>
            <a:headEnd/>
            <a:tailEnd/>
          </a:ln>
        </p:spPr>
      </p:sp>
      <p:sp>
        <p:nvSpPr>
          <p:cNvPr id="4259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78243"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3455B2A1-4606-49E9-B564-038B996CE124}" type="slidenum">
              <a:rPr lang="en-US" sz="1200">
                <a:latin typeface="+mn-lt"/>
              </a:rPr>
              <a:pPr algn="r">
                <a:defRPr/>
              </a:pPr>
              <a:t>150</a:t>
            </a:fld>
            <a:endParaRPr lang="en-US" sz="1200">
              <a:latin typeface="+mn-lt"/>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3" name="Slide Image Placeholder 1"/>
          <p:cNvSpPr>
            <a:spLocks noGrp="1" noRot="1" noChangeAspect="1" noTextEdit="1"/>
          </p:cNvSpPr>
          <p:nvPr>
            <p:ph type="sldImg"/>
          </p:nvPr>
        </p:nvSpPr>
        <p:spPr bwMode="auto">
          <a:noFill/>
          <a:ln>
            <a:solidFill>
              <a:srgbClr val="000000"/>
            </a:solidFill>
            <a:miter lim="800000"/>
            <a:headEnd/>
            <a:tailEnd/>
          </a:ln>
        </p:spPr>
      </p:sp>
      <p:sp>
        <p:nvSpPr>
          <p:cNvPr id="4280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87459"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137B277A-F47B-4363-8740-9EFCBB82870C}" type="slidenum">
              <a:rPr lang="en-US" sz="1200">
                <a:latin typeface="+mn-lt"/>
              </a:rPr>
              <a:pPr algn="r">
                <a:defRPr/>
              </a:pPr>
              <a:t>151</a:t>
            </a:fld>
            <a:endParaRPr lang="en-US" sz="1200">
              <a:latin typeface="+mn-lt"/>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889"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4152D829-C71D-4B4D-98FF-E8DECD4F77CB}" type="slidenum">
              <a:rPr lang="en-US" sz="1200">
                <a:latin typeface="+mn-lt"/>
              </a:rPr>
              <a:pPr algn="r">
                <a:defRPr/>
              </a:pPr>
              <a:t>152</a:t>
            </a:fld>
            <a:endParaRPr lang="en-US" sz="1200">
              <a:latin typeface="+mn-lt"/>
            </a:endParaRPr>
          </a:p>
        </p:txBody>
      </p:sp>
      <p:sp>
        <p:nvSpPr>
          <p:cNvPr id="4300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0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Slide Image Placeholder 1"/>
          <p:cNvSpPr>
            <a:spLocks noGrp="1" noRot="1" noChangeAspect="1"/>
          </p:cNvSpPr>
          <p:nvPr>
            <p:ph type="sldImg"/>
          </p:nvPr>
        </p:nvSpPr>
        <p:spPr bwMode="auto">
          <a:noFill/>
          <a:ln>
            <a:solidFill>
              <a:srgbClr val="000000"/>
            </a:solidFill>
            <a:miter lim="800000"/>
            <a:headEnd/>
            <a:tailEnd/>
          </a:ln>
        </p:spPr>
      </p:sp>
      <p:sp>
        <p:nvSpPr>
          <p:cNvPr id="1832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8329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8F811AA-ABE6-459D-855F-425F464AD34D}" type="slidenum">
              <a:rPr lang="en-US"/>
              <a:pPr fontAlgn="base">
                <a:spcBef>
                  <a:spcPct val="0"/>
                </a:spcBef>
                <a:spcAft>
                  <a:spcPct val="0"/>
                </a:spcAft>
                <a:defRPr/>
              </a:pPr>
              <a:t>13</a:t>
            </a:fld>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29" name="Slide Image Placeholder 1"/>
          <p:cNvSpPr>
            <a:spLocks noGrp="1" noRot="1" noChangeAspect="1" noTextEdit="1"/>
          </p:cNvSpPr>
          <p:nvPr>
            <p:ph type="sldImg"/>
          </p:nvPr>
        </p:nvSpPr>
        <p:spPr bwMode="auto">
          <a:noFill/>
          <a:ln>
            <a:solidFill>
              <a:srgbClr val="000000"/>
            </a:solidFill>
            <a:miter lim="800000"/>
            <a:headEnd/>
            <a:tailEnd/>
          </a:ln>
        </p:spPr>
      </p:sp>
      <p:sp>
        <p:nvSpPr>
          <p:cNvPr id="4321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01795"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BE7D72F1-2E6E-4B07-A787-3258B5399E22}" type="slidenum">
              <a:rPr lang="en-US" sz="1200">
                <a:latin typeface="+mn-lt"/>
              </a:rPr>
              <a:pPr algn="r">
                <a:defRPr/>
              </a:pPr>
              <a:t>153</a:t>
            </a:fld>
            <a:endParaRPr lang="en-US" sz="1200">
              <a:latin typeface="+mn-lt"/>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889"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38A6BB5F-85B1-4454-A5D4-F81D63AF5F12}" type="slidenum">
              <a:rPr lang="en-US" sz="1200">
                <a:latin typeface="+mn-lt"/>
              </a:rPr>
              <a:pPr algn="r">
                <a:defRPr/>
              </a:pPr>
              <a:t>154</a:t>
            </a:fld>
            <a:endParaRPr lang="en-US" sz="1200">
              <a:latin typeface="+mn-lt"/>
            </a:endParaRPr>
          </a:p>
        </p:txBody>
      </p:sp>
      <p:sp>
        <p:nvSpPr>
          <p:cNvPr id="4341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41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937"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6CD72623-F77C-41B0-83DE-ED4510672847}" type="slidenum">
              <a:rPr lang="en-US" sz="1200">
                <a:latin typeface="+mn-lt"/>
              </a:rPr>
              <a:pPr algn="r">
                <a:defRPr/>
              </a:pPr>
              <a:t>155</a:t>
            </a:fld>
            <a:endParaRPr lang="en-US" sz="1200">
              <a:latin typeface="+mn-lt"/>
            </a:endParaRPr>
          </a:p>
        </p:txBody>
      </p:sp>
      <p:sp>
        <p:nvSpPr>
          <p:cNvPr id="4362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62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3" name="Slide Image Placeholder 1"/>
          <p:cNvSpPr>
            <a:spLocks noGrp="1" noRot="1" noChangeAspect="1" noTextEdit="1"/>
          </p:cNvSpPr>
          <p:nvPr>
            <p:ph type="sldImg"/>
          </p:nvPr>
        </p:nvSpPr>
        <p:spPr bwMode="auto">
          <a:noFill/>
          <a:ln>
            <a:solidFill>
              <a:srgbClr val="000000"/>
            </a:solidFill>
            <a:miter lim="800000"/>
            <a:headEnd/>
            <a:tailEnd/>
          </a:ln>
        </p:spPr>
      </p:sp>
      <p:sp>
        <p:nvSpPr>
          <p:cNvPr id="4382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76195"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E77CCA05-227B-4EE8-A5E6-B0096F750B25}" type="slidenum">
              <a:rPr lang="en-US" sz="1200">
                <a:latin typeface="+mn-lt"/>
              </a:rPr>
              <a:pPr algn="r">
                <a:defRPr/>
              </a:pPr>
              <a:t>156</a:t>
            </a:fld>
            <a:endParaRPr lang="en-US" sz="1200">
              <a:latin typeface="+mn-lt"/>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1" name="Slide Image Placeholder 1"/>
          <p:cNvSpPr>
            <a:spLocks noGrp="1" noRot="1" noChangeAspect="1"/>
          </p:cNvSpPr>
          <p:nvPr>
            <p:ph type="sldImg"/>
          </p:nvPr>
        </p:nvSpPr>
        <p:spPr bwMode="auto">
          <a:noFill/>
          <a:ln>
            <a:solidFill>
              <a:srgbClr val="000000"/>
            </a:solidFill>
            <a:miter lim="800000"/>
            <a:headEnd/>
            <a:tailEnd/>
          </a:ln>
        </p:spPr>
      </p:sp>
      <p:sp>
        <p:nvSpPr>
          <p:cNvPr id="12339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25645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20F20A9-6830-4298-A610-785C0BDB157B}" type="slidenum">
              <a:rPr lang="en-US"/>
              <a:pPr fontAlgn="base">
                <a:spcBef>
                  <a:spcPct val="0"/>
                </a:spcBef>
                <a:spcAft>
                  <a:spcPct val="0"/>
                </a:spcAft>
                <a:defRPr/>
              </a:pPr>
              <a:t>157</a:t>
            </a:fld>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5969" name="Slide Image Placeholder 1"/>
          <p:cNvSpPr>
            <a:spLocks noGrp="1" noRot="1" noChangeAspect="1"/>
          </p:cNvSpPr>
          <p:nvPr>
            <p:ph type="sldImg"/>
          </p:nvPr>
        </p:nvSpPr>
        <p:spPr bwMode="auto">
          <a:noFill/>
          <a:ln>
            <a:solidFill>
              <a:srgbClr val="000000"/>
            </a:solidFill>
            <a:miter lim="800000"/>
            <a:headEnd/>
            <a:tailEnd/>
          </a:ln>
        </p:spPr>
      </p:sp>
      <p:sp>
        <p:nvSpPr>
          <p:cNvPr id="12359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25849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A3F719-0554-40FF-9D3D-F4F9570EA3A0}" type="slidenum">
              <a:rPr lang="en-US"/>
              <a:pPr fontAlgn="base">
                <a:spcBef>
                  <a:spcPct val="0"/>
                </a:spcBef>
                <a:spcAft>
                  <a:spcPct val="0"/>
                </a:spcAft>
                <a:defRPr/>
              </a:pPr>
              <a:t>158</a:t>
            </a:fld>
            <a:endParaRPr 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81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2F62A8C-7AE8-4321-8250-ACA8027A7A16}" type="slidenum">
              <a:rPr lang="en-US"/>
              <a:pPr fontAlgn="base">
                <a:spcBef>
                  <a:spcPct val="0"/>
                </a:spcBef>
                <a:spcAft>
                  <a:spcPct val="0"/>
                </a:spcAft>
                <a:defRPr/>
              </a:pPr>
              <a:t>159</a:t>
            </a:fld>
            <a:endParaRPr lang="en-US"/>
          </a:p>
        </p:txBody>
      </p:sp>
      <p:sp>
        <p:nvSpPr>
          <p:cNvPr id="5580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80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5" name="Slide Image Placeholder 1"/>
          <p:cNvSpPr>
            <a:spLocks noGrp="1" noRot="1" noChangeAspect="1" noTextEdit="1"/>
          </p:cNvSpPr>
          <p:nvPr>
            <p:ph type="sldImg"/>
          </p:nvPr>
        </p:nvSpPr>
        <p:spPr bwMode="auto">
          <a:noFill/>
          <a:ln>
            <a:solidFill>
              <a:srgbClr val="000000"/>
            </a:solidFill>
            <a:miter lim="800000"/>
            <a:headEnd/>
            <a:tailEnd/>
          </a:ln>
        </p:spPr>
      </p:sp>
      <p:sp>
        <p:nvSpPr>
          <p:cNvPr id="4413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80291"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66D1068B-46CB-4D56-84B8-8ED0E7122BBC}" type="slidenum">
              <a:rPr lang="en-US" sz="1200">
                <a:latin typeface="+mn-lt"/>
              </a:rPr>
              <a:pPr algn="r">
                <a:defRPr/>
              </a:pPr>
              <a:t>161</a:t>
            </a:fld>
            <a:endParaRPr lang="en-US" sz="1200">
              <a:latin typeface="+mn-lt"/>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5"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9952E778-3BAA-4535-8209-1FEAF301D104}" type="slidenum">
              <a:rPr lang="en-US" sz="1200">
                <a:latin typeface="+mn-lt"/>
              </a:rPr>
              <a:pPr algn="r">
                <a:defRPr/>
              </a:pPr>
              <a:t>166</a:t>
            </a:fld>
            <a:endParaRPr lang="en-US" sz="1200">
              <a:latin typeface="+mn-lt"/>
            </a:endParaRPr>
          </a:p>
        </p:txBody>
      </p:sp>
      <p:sp>
        <p:nvSpPr>
          <p:cNvPr id="44749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749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033"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4C09A27C-6ACE-4939-8150-994680BE43F4}" type="slidenum">
              <a:rPr lang="en-US" sz="1200">
                <a:latin typeface="+mn-lt"/>
              </a:rPr>
              <a:pPr algn="r">
                <a:defRPr/>
              </a:pPr>
              <a:t>167</a:t>
            </a:fld>
            <a:endParaRPr lang="en-US" sz="1200">
              <a:latin typeface="+mn-lt"/>
            </a:endParaRPr>
          </a:p>
        </p:txBody>
      </p:sp>
      <p:sp>
        <p:nvSpPr>
          <p:cNvPr id="4495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95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0E52DF-FD42-45FB-B4EA-09EFA29B2932}" type="slidenum">
              <a:rPr lang="en-US"/>
              <a:pPr fontAlgn="base">
                <a:spcBef>
                  <a:spcPct val="0"/>
                </a:spcBef>
                <a:spcAft>
                  <a:spcPct val="0"/>
                </a:spcAft>
                <a:defRPr/>
              </a:pPr>
              <a:t>15</a:t>
            </a:fld>
            <a:endParaRPr lang="en-US"/>
          </a:p>
        </p:txBody>
      </p:sp>
      <p:sp>
        <p:nvSpPr>
          <p:cNvPr id="1884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84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4081"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0A99A62B-3814-4679-8575-3C518C3E8F4D}" type="slidenum">
              <a:rPr lang="en-US" sz="1200">
                <a:latin typeface="+mn-lt"/>
              </a:rPr>
              <a:pPr algn="r">
                <a:defRPr/>
              </a:pPr>
              <a:t>168</a:t>
            </a:fld>
            <a:endParaRPr lang="en-US" sz="1200">
              <a:latin typeface="+mn-lt"/>
            </a:endParaRPr>
          </a:p>
        </p:txBody>
      </p:sp>
      <p:sp>
        <p:nvSpPr>
          <p:cNvPr id="4515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15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129"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C04B58F4-73C4-4258-B9B4-B87E5AC590F6}" type="slidenum">
              <a:rPr lang="en-US" sz="1200">
                <a:latin typeface="+mn-lt"/>
              </a:rPr>
              <a:pPr algn="r">
                <a:defRPr/>
              </a:pPr>
              <a:t>169</a:t>
            </a:fld>
            <a:endParaRPr lang="en-US" sz="1200">
              <a:latin typeface="+mn-lt"/>
            </a:endParaRPr>
          </a:p>
        </p:txBody>
      </p:sp>
      <p:sp>
        <p:nvSpPr>
          <p:cNvPr id="4536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36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177"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2EBF3782-27AF-4A3B-ABB2-713A388E867E}" type="slidenum">
              <a:rPr lang="en-US" sz="1200">
                <a:latin typeface="+mn-lt"/>
              </a:rPr>
              <a:pPr algn="r">
                <a:defRPr/>
              </a:pPr>
              <a:t>170</a:t>
            </a:fld>
            <a:endParaRPr lang="en-US" sz="1200">
              <a:latin typeface="+mn-lt"/>
            </a:endParaRPr>
          </a:p>
        </p:txBody>
      </p:sp>
      <p:sp>
        <p:nvSpPr>
          <p:cNvPr id="4556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56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225"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BC98D4B1-2909-412B-A980-B7E0B803F4EC}" type="slidenum">
              <a:rPr lang="en-US" sz="1200">
                <a:latin typeface="+mn-lt"/>
              </a:rPr>
              <a:pPr algn="r">
                <a:defRPr/>
              </a:pPr>
              <a:t>171</a:t>
            </a:fld>
            <a:endParaRPr lang="en-US" sz="1200">
              <a:latin typeface="+mn-lt"/>
            </a:endParaRPr>
          </a:p>
        </p:txBody>
      </p:sp>
      <p:sp>
        <p:nvSpPr>
          <p:cNvPr id="4577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77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273"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DEC328C2-F4B5-4570-9B78-E0770EB3EFD4}" type="slidenum">
              <a:rPr lang="en-US" sz="1200">
                <a:latin typeface="+mn-lt"/>
              </a:rPr>
              <a:pPr algn="r">
                <a:defRPr/>
              </a:pPr>
              <a:t>172</a:t>
            </a:fld>
            <a:endParaRPr lang="en-US" sz="1200">
              <a:latin typeface="+mn-lt"/>
            </a:endParaRPr>
          </a:p>
        </p:txBody>
      </p:sp>
      <p:sp>
        <p:nvSpPr>
          <p:cNvPr id="459778" name="Rectangle 2"/>
          <p:cNvSpPr>
            <a:spLocks noGrp="1" noRot="1" noChangeAspect="1" noChangeArrowheads="1" noTextEdit="1"/>
          </p:cNvSpPr>
          <p:nvPr>
            <p:ph type="sldImg"/>
          </p:nvPr>
        </p:nvSpPr>
        <p:spPr bwMode="auto">
          <a:xfrm>
            <a:off x="1181100" y="696913"/>
            <a:ext cx="4649788" cy="3486150"/>
          </a:xfrm>
          <a:noFill/>
          <a:ln>
            <a:solidFill>
              <a:srgbClr val="000000"/>
            </a:solidFill>
            <a:miter lim="800000"/>
            <a:headEnd/>
            <a:tailEnd/>
          </a:ln>
        </p:spPr>
      </p:sp>
      <p:sp>
        <p:nvSpPr>
          <p:cNvPr id="4597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21"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1B643F63-2D46-40FA-AE54-BF43013B1A8D}" type="slidenum">
              <a:rPr lang="en-US" sz="1200">
                <a:latin typeface="+mn-lt"/>
              </a:rPr>
              <a:pPr algn="r">
                <a:defRPr/>
              </a:pPr>
              <a:t>173</a:t>
            </a:fld>
            <a:endParaRPr lang="en-US" sz="1200">
              <a:latin typeface="+mn-lt"/>
            </a:endParaRPr>
          </a:p>
        </p:txBody>
      </p:sp>
      <p:sp>
        <p:nvSpPr>
          <p:cNvPr id="461826" name="Rectangle 2"/>
          <p:cNvSpPr>
            <a:spLocks noGrp="1" noRot="1" noChangeAspect="1" noChangeArrowheads="1" noTextEdit="1"/>
          </p:cNvSpPr>
          <p:nvPr>
            <p:ph type="sldImg"/>
          </p:nvPr>
        </p:nvSpPr>
        <p:spPr bwMode="auto">
          <a:xfrm>
            <a:off x="1181100" y="696913"/>
            <a:ext cx="4649788" cy="3486150"/>
          </a:xfrm>
          <a:noFill/>
          <a:ln>
            <a:solidFill>
              <a:srgbClr val="000000"/>
            </a:solidFill>
            <a:miter lim="800000"/>
            <a:headEnd/>
            <a:tailEnd/>
          </a:ln>
        </p:spPr>
      </p:sp>
      <p:sp>
        <p:nvSpPr>
          <p:cNvPr id="4618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3"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a:fld id="{09F334E4-31A5-45E1-A110-6B79288148A3}" type="slidenum">
              <a:rPr lang="en-US" sz="1200"/>
              <a:pPr algn="r"/>
              <a:t>174</a:t>
            </a:fld>
            <a:endParaRPr lang="en-US" sz="1200"/>
          </a:p>
        </p:txBody>
      </p:sp>
      <p:sp>
        <p:nvSpPr>
          <p:cNvPr id="4638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638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1" name="Slide Image Placeholder 1"/>
          <p:cNvSpPr>
            <a:spLocks noGrp="1" noRot="1" noChangeAspect="1" noTextEdit="1"/>
          </p:cNvSpPr>
          <p:nvPr>
            <p:ph type="sldImg"/>
          </p:nvPr>
        </p:nvSpPr>
        <p:spPr bwMode="auto">
          <a:noFill/>
          <a:ln>
            <a:solidFill>
              <a:srgbClr val="000000"/>
            </a:solidFill>
            <a:miter lim="800000"/>
            <a:headEnd/>
            <a:tailEnd/>
          </a:ln>
        </p:spPr>
      </p:sp>
      <p:sp>
        <p:nvSpPr>
          <p:cNvPr id="4659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28419"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58B7AE09-71B9-4F71-A677-39802FDA3792}" type="slidenum">
              <a:rPr lang="en-US" sz="1200">
                <a:latin typeface="+mn-lt"/>
              </a:rPr>
              <a:pPr algn="r">
                <a:defRPr/>
              </a:pPr>
              <a:t>175</a:t>
            </a:fld>
            <a:endParaRPr lang="en-US" sz="1200">
              <a:latin typeface="+mn-lt"/>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465"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B1496C23-EFF0-4021-BDBC-DB92818BB8D0}" type="slidenum">
              <a:rPr lang="en-US" sz="1200">
                <a:latin typeface="+mn-lt"/>
              </a:rPr>
              <a:pPr algn="r">
                <a:defRPr/>
              </a:pPr>
              <a:t>176</a:t>
            </a:fld>
            <a:endParaRPr lang="en-US" sz="1200">
              <a:latin typeface="+mn-lt"/>
            </a:endParaRPr>
          </a:p>
        </p:txBody>
      </p:sp>
      <p:sp>
        <p:nvSpPr>
          <p:cNvPr id="4679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679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8977" name="Slide Image Placeholder 1"/>
          <p:cNvSpPr>
            <a:spLocks noGrp="1" noRot="1" noChangeAspect="1"/>
          </p:cNvSpPr>
          <p:nvPr>
            <p:ph type="sldImg"/>
          </p:nvPr>
        </p:nvSpPr>
        <p:spPr bwMode="auto">
          <a:noFill/>
          <a:ln>
            <a:solidFill>
              <a:srgbClr val="000000"/>
            </a:solidFill>
            <a:miter lim="800000"/>
            <a:headEnd/>
            <a:tailEnd/>
          </a:ln>
        </p:spPr>
      </p:sp>
      <p:sp>
        <p:nvSpPr>
          <p:cNvPr id="12789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3015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2158D5A-6FA3-46FD-902D-18114EFE5402}" type="slidenum">
              <a:rPr lang="en-US"/>
              <a:pPr fontAlgn="base">
                <a:spcBef>
                  <a:spcPct val="0"/>
                </a:spcBef>
                <a:spcAft>
                  <a:spcPct val="0"/>
                </a:spcAft>
                <a:defRPr/>
              </a:pPr>
              <a:t>177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237106C-5932-42CF-810D-921E95AD05BD}" type="slidenum">
              <a:rPr lang="en-US"/>
              <a:pPr fontAlgn="base">
                <a:spcBef>
                  <a:spcPct val="0"/>
                </a:spcBef>
                <a:spcAft>
                  <a:spcPct val="0"/>
                </a:spcAft>
                <a:defRPr/>
              </a:pPr>
              <a:t>16</a:t>
            </a:fld>
            <a:endParaRPr lang="en-US"/>
          </a:p>
        </p:txBody>
      </p:sp>
      <p:sp>
        <p:nvSpPr>
          <p:cNvPr id="1904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904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7" name="Slide Image Placeholder 1"/>
          <p:cNvSpPr>
            <a:spLocks noGrp="1" noRot="1" noChangeAspect="1" noTextEdit="1"/>
          </p:cNvSpPr>
          <p:nvPr>
            <p:ph type="sldImg"/>
          </p:nvPr>
        </p:nvSpPr>
        <p:spPr bwMode="auto">
          <a:noFill/>
          <a:ln>
            <a:solidFill>
              <a:srgbClr val="000000"/>
            </a:solidFill>
            <a:miter lim="800000"/>
            <a:headEnd/>
            <a:tailEnd/>
          </a:ln>
        </p:spPr>
      </p:sp>
      <p:sp>
        <p:nvSpPr>
          <p:cNvPr id="4700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32515"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5DC23AA2-8540-4E91-A165-99B6246A7259}" type="slidenum">
              <a:rPr lang="en-US" sz="1200">
                <a:latin typeface="+mn-lt"/>
              </a:rPr>
              <a:pPr algn="r">
                <a:defRPr/>
              </a:pPr>
              <a:t>178</a:t>
            </a:fld>
            <a:endParaRPr lang="en-US" sz="1200">
              <a:latin typeface="+mn-lt"/>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5" name="Slide Image Placeholder 1"/>
          <p:cNvSpPr>
            <a:spLocks noGrp="1" noRot="1" noChangeAspect="1" noTextEdit="1"/>
          </p:cNvSpPr>
          <p:nvPr>
            <p:ph type="sldImg"/>
          </p:nvPr>
        </p:nvSpPr>
        <p:spPr bwMode="auto">
          <a:noFill/>
          <a:ln>
            <a:solidFill>
              <a:srgbClr val="000000"/>
            </a:solidFill>
            <a:miter lim="800000"/>
            <a:headEnd/>
            <a:tailEnd/>
          </a:ln>
        </p:spPr>
      </p:sp>
      <p:sp>
        <p:nvSpPr>
          <p:cNvPr id="4720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34563"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852E83B3-9B57-4867-B1FE-BEE6965E3C69}" type="slidenum">
              <a:rPr lang="en-US" sz="1200">
                <a:latin typeface="+mn-lt"/>
              </a:rPr>
              <a:pPr algn="r">
                <a:defRPr/>
              </a:pPr>
              <a:t>179</a:t>
            </a:fld>
            <a:endParaRPr lang="en-US" sz="1200">
              <a:latin typeface="+mn-lt"/>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3" name="Slide Image Placeholder 1"/>
          <p:cNvSpPr>
            <a:spLocks noGrp="1" noRot="1" noChangeAspect="1" noTextEdit="1"/>
          </p:cNvSpPr>
          <p:nvPr>
            <p:ph type="sldImg"/>
          </p:nvPr>
        </p:nvSpPr>
        <p:spPr bwMode="auto">
          <a:noFill/>
          <a:ln>
            <a:solidFill>
              <a:srgbClr val="000000"/>
            </a:solidFill>
            <a:miter lim="800000"/>
            <a:headEnd/>
            <a:tailEnd/>
          </a:ln>
        </p:spPr>
      </p:sp>
      <p:sp>
        <p:nvSpPr>
          <p:cNvPr id="4741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36611"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95E4552A-7720-4D04-BD3A-F21AC846B2D8}" type="slidenum">
              <a:rPr lang="en-US" sz="1200">
                <a:latin typeface="+mn-lt"/>
              </a:rPr>
              <a:pPr algn="r">
                <a:defRPr/>
              </a:pPr>
              <a:t>180</a:t>
            </a:fld>
            <a:endParaRPr lang="en-US" sz="1200">
              <a:latin typeface="+mn-lt"/>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1" name="Slide Image Placeholder 1"/>
          <p:cNvSpPr>
            <a:spLocks noGrp="1" noRot="1" noChangeAspect="1" noTextEdit="1"/>
          </p:cNvSpPr>
          <p:nvPr>
            <p:ph type="sldImg"/>
          </p:nvPr>
        </p:nvSpPr>
        <p:spPr bwMode="auto">
          <a:noFill/>
          <a:ln>
            <a:solidFill>
              <a:srgbClr val="000000"/>
            </a:solidFill>
            <a:miter lim="800000"/>
            <a:headEnd/>
            <a:tailEnd/>
          </a:ln>
        </p:spPr>
      </p:sp>
      <p:sp>
        <p:nvSpPr>
          <p:cNvPr id="4761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44803"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6B57F1D8-5D29-4EDE-B1B3-0DFF43C22507}" type="slidenum">
              <a:rPr lang="en-US" sz="1200">
                <a:latin typeface="+mn-lt"/>
              </a:rPr>
              <a:pPr algn="r">
                <a:defRPr/>
              </a:pPr>
              <a:t>181</a:t>
            </a:fld>
            <a:endParaRPr lang="en-US" sz="1200">
              <a:latin typeface="+mn-lt"/>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849"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09C9832B-FD7D-4C8E-AE86-2165F4473482}" type="slidenum">
              <a:rPr lang="en-US" sz="1200">
                <a:latin typeface="+mn-lt"/>
              </a:rPr>
              <a:pPr algn="r">
                <a:defRPr/>
              </a:pPr>
              <a:t>182</a:t>
            </a:fld>
            <a:endParaRPr lang="en-US" sz="1200">
              <a:latin typeface="+mn-lt"/>
            </a:endParaRPr>
          </a:p>
        </p:txBody>
      </p:sp>
      <p:sp>
        <p:nvSpPr>
          <p:cNvPr id="4782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82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7" name="Slide Image Placeholder 1"/>
          <p:cNvSpPr>
            <a:spLocks noGrp="1" noRot="1" noChangeAspect="1" noTextEdit="1"/>
          </p:cNvSpPr>
          <p:nvPr>
            <p:ph type="sldImg"/>
          </p:nvPr>
        </p:nvSpPr>
        <p:spPr bwMode="auto">
          <a:noFill/>
          <a:ln>
            <a:solidFill>
              <a:srgbClr val="000000"/>
            </a:solidFill>
            <a:miter lim="800000"/>
            <a:headEnd/>
            <a:tailEnd/>
          </a:ln>
        </p:spPr>
      </p:sp>
      <p:sp>
        <p:nvSpPr>
          <p:cNvPr id="4802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48899"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A061185D-216B-40AB-8BB7-8BE6A4D175C7}" type="slidenum">
              <a:rPr lang="en-US" sz="1200">
                <a:latin typeface="+mn-lt"/>
              </a:rPr>
              <a:pPr algn="r">
                <a:defRPr/>
              </a:pPr>
              <a:t>183</a:t>
            </a:fld>
            <a:endParaRPr lang="en-US" sz="1200">
              <a:latin typeface="+mn-lt"/>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5" name="Slide Image Placeholder 1"/>
          <p:cNvSpPr>
            <a:spLocks noGrp="1" noRot="1" noChangeAspect="1" noTextEdit="1"/>
          </p:cNvSpPr>
          <p:nvPr>
            <p:ph type="sldImg"/>
          </p:nvPr>
        </p:nvSpPr>
        <p:spPr bwMode="auto">
          <a:noFill/>
          <a:ln>
            <a:solidFill>
              <a:srgbClr val="000000"/>
            </a:solidFill>
            <a:miter lim="800000"/>
            <a:headEnd/>
            <a:tailEnd/>
          </a:ln>
        </p:spPr>
      </p:sp>
      <p:sp>
        <p:nvSpPr>
          <p:cNvPr id="4823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50947"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BF1F8E4A-D83E-41E9-9C44-6ADC246C801E}" type="slidenum">
              <a:rPr lang="en-US" sz="1200">
                <a:latin typeface="+mn-lt"/>
              </a:rPr>
              <a:pPr algn="r">
                <a:defRPr/>
              </a:pPr>
              <a:t>184</a:t>
            </a:fld>
            <a:endParaRPr lang="en-US" sz="1200">
              <a:latin typeface="+mn-lt"/>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3" name="Slide Image Placeholder 1"/>
          <p:cNvSpPr>
            <a:spLocks noGrp="1" noRot="1" noChangeAspect="1" noTextEdit="1"/>
          </p:cNvSpPr>
          <p:nvPr>
            <p:ph type="sldImg"/>
          </p:nvPr>
        </p:nvSpPr>
        <p:spPr bwMode="auto">
          <a:noFill/>
          <a:ln>
            <a:solidFill>
              <a:srgbClr val="000000"/>
            </a:solidFill>
            <a:miter lim="800000"/>
            <a:headEnd/>
            <a:tailEnd/>
          </a:ln>
        </p:spPr>
      </p:sp>
      <p:sp>
        <p:nvSpPr>
          <p:cNvPr id="4843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52995"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DE8DF7C1-B407-4826-A00C-F1FC027DA170}" type="slidenum">
              <a:rPr lang="en-US" sz="1200">
                <a:latin typeface="+mn-lt"/>
              </a:rPr>
              <a:pPr algn="r">
                <a:defRPr/>
              </a:pPr>
              <a:t>185</a:t>
            </a:fld>
            <a:endParaRPr lang="en-US" sz="1200">
              <a:latin typeface="+mn-lt"/>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1" name="Slide Image Placeholder 1"/>
          <p:cNvSpPr>
            <a:spLocks noGrp="1" noRot="1" noChangeAspect="1" noTextEdit="1"/>
          </p:cNvSpPr>
          <p:nvPr>
            <p:ph type="sldImg"/>
          </p:nvPr>
        </p:nvSpPr>
        <p:spPr bwMode="auto">
          <a:noFill/>
          <a:ln>
            <a:solidFill>
              <a:srgbClr val="000000"/>
            </a:solidFill>
            <a:miter lim="800000"/>
            <a:headEnd/>
            <a:tailEnd/>
          </a:ln>
        </p:spPr>
      </p:sp>
      <p:sp>
        <p:nvSpPr>
          <p:cNvPr id="4864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55043"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C6B2677A-7205-4295-90ED-D31F2347A66B}" type="slidenum">
              <a:rPr lang="en-US" sz="1200">
                <a:latin typeface="+mn-lt"/>
              </a:rPr>
              <a:pPr algn="r">
                <a:defRPr/>
              </a:pPr>
              <a:t>186</a:t>
            </a:fld>
            <a:endParaRPr lang="en-US" sz="1200">
              <a:latin typeface="+mn-lt"/>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89"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ED1A2385-AB14-491D-AFED-A123F807387A}" type="slidenum">
              <a:rPr lang="en-US" sz="1200">
                <a:latin typeface="+mn-lt"/>
              </a:rPr>
              <a:pPr algn="r">
                <a:defRPr/>
              </a:pPr>
              <a:t>187</a:t>
            </a:fld>
            <a:endParaRPr lang="en-US" sz="1200">
              <a:latin typeface="+mn-lt"/>
            </a:endParaRPr>
          </a:p>
        </p:txBody>
      </p:sp>
      <p:sp>
        <p:nvSpPr>
          <p:cNvPr id="4884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84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6E58D5-FA6A-4A51-A84C-4024F322A315}" type="slidenum">
              <a:rPr lang="en-US"/>
              <a:pPr fontAlgn="base">
                <a:spcBef>
                  <a:spcPct val="0"/>
                </a:spcBef>
                <a:spcAft>
                  <a:spcPct val="0"/>
                </a:spcAft>
                <a:defRPr/>
              </a:pPr>
              <a:t>17</a:t>
            </a:fld>
            <a:endParaRPr lang="en-US"/>
          </a:p>
        </p:txBody>
      </p:sp>
      <p:sp>
        <p:nvSpPr>
          <p:cNvPr id="1925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9251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7" name="Slide Image Placeholder 1"/>
          <p:cNvSpPr>
            <a:spLocks noGrp="1" noRot="1" noChangeAspect="1" noTextEdit="1"/>
          </p:cNvSpPr>
          <p:nvPr>
            <p:ph type="sldImg"/>
          </p:nvPr>
        </p:nvSpPr>
        <p:spPr bwMode="auto">
          <a:noFill/>
          <a:ln>
            <a:solidFill>
              <a:srgbClr val="000000"/>
            </a:solidFill>
            <a:miter lim="800000"/>
            <a:headEnd/>
            <a:tailEnd/>
          </a:ln>
        </p:spPr>
      </p:sp>
      <p:sp>
        <p:nvSpPr>
          <p:cNvPr id="4904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59139"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936C3E83-275A-4426-A685-60C4C5747C6B}" type="slidenum">
              <a:rPr lang="en-US" sz="1200">
                <a:latin typeface="+mn-lt"/>
              </a:rPr>
              <a:pPr algn="r">
                <a:defRPr/>
              </a:pPr>
              <a:t>188</a:t>
            </a:fld>
            <a:endParaRPr lang="en-US" sz="1200">
              <a:latin typeface="+mn-lt"/>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89" name="Slide Image Placeholder 1"/>
          <p:cNvSpPr>
            <a:spLocks noGrp="1" noRot="1" noChangeAspect="1" noTextEdit="1"/>
          </p:cNvSpPr>
          <p:nvPr>
            <p:ph type="sldImg"/>
          </p:nvPr>
        </p:nvSpPr>
        <p:spPr bwMode="auto">
          <a:noFill/>
          <a:ln>
            <a:solidFill>
              <a:srgbClr val="000000"/>
            </a:solidFill>
            <a:miter lim="800000"/>
            <a:headEnd/>
            <a:tailEnd/>
          </a:ln>
        </p:spPr>
      </p:sp>
      <p:sp>
        <p:nvSpPr>
          <p:cNvPr id="4986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67331"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743B5F54-D6B1-4BCC-8C86-3546F9CC0079}" type="slidenum">
              <a:rPr lang="en-US" sz="1200">
                <a:latin typeface="+mn-lt"/>
              </a:rPr>
              <a:pPr algn="r">
                <a:defRPr/>
              </a:pPr>
              <a:t>195</a:t>
            </a:fld>
            <a:endParaRPr lang="en-US" sz="1200">
              <a:latin typeface="+mn-lt"/>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9377"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F29795C7-C970-4611-AD3B-5E569988168B}" type="slidenum">
              <a:rPr lang="en-US" sz="1200">
                <a:latin typeface="+mn-lt"/>
              </a:rPr>
              <a:pPr algn="r">
                <a:defRPr/>
              </a:pPr>
              <a:t>196</a:t>
            </a:fld>
            <a:endParaRPr lang="en-US" sz="1200">
              <a:latin typeface="+mn-lt"/>
            </a:endParaRPr>
          </a:p>
        </p:txBody>
      </p:sp>
      <p:sp>
        <p:nvSpPr>
          <p:cNvPr id="5007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07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5" name="Slide Image Placeholder 1"/>
          <p:cNvSpPr>
            <a:spLocks noGrp="1" noRot="1" noChangeAspect="1" noTextEdit="1"/>
          </p:cNvSpPr>
          <p:nvPr>
            <p:ph type="sldImg"/>
          </p:nvPr>
        </p:nvSpPr>
        <p:spPr bwMode="auto">
          <a:noFill/>
          <a:ln>
            <a:solidFill>
              <a:srgbClr val="000000"/>
            </a:solidFill>
            <a:miter lim="800000"/>
            <a:headEnd/>
            <a:tailEnd/>
          </a:ln>
        </p:spPr>
      </p:sp>
      <p:sp>
        <p:nvSpPr>
          <p:cNvPr id="5027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71427"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10480442-791D-41E8-BC45-0CD7D1F9A8B7}" type="slidenum">
              <a:rPr lang="en-US" sz="1200">
                <a:latin typeface="+mn-lt"/>
              </a:rPr>
              <a:pPr algn="r">
                <a:defRPr/>
              </a:pPr>
              <a:t>197</a:t>
            </a:fld>
            <a:endParaRPr lang="en-US" sz="1200">
              <a:latin typeface="+mn-lt"/>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473"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BF5680FC-BC6B-492F-A213-986609A3EA2B}" type="slidenum">
              <a:rPr lang="en-US" sz="1200">
                <a:latin typeface="+mn-lt"/>
              </a:rPr>
              <a:pPr algn="r">
                <a:defRPr/>
              </a:pPr>
              <a:t>198</a:t>
            </a:fld>
            <a:endParaRPr lang="en-US" sz="1200">
              <a:latin typeface="+mn-lt"/>
            </a:endParaRPr>
          </a:p>
        </p:txBody>
      </p:sp>
      <p:sp>
        <p:nvSpPr>
          <p:cNvPr id="5048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48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5521"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B57577FE-0716-4394-9F40-545423CE08C1}" type="slidenum">
              <a:rPr lang="en-US" sz="1200">
                <a:latin typeface="+mn-lt"/>
              </a:rPr>
              <a:pPr algn="r">
                <a:defRPr/>
              </a:pPr>
              <a:t>199</a:t>
            </a:fld>
            <a:endParaRPr lang="en-US" sz="1200">
              <a:latin typeface="+mn-lt"/>
            </a:endParaRPr>
          </a:p>
        </p:txBody>
      </p:sp>
      <p:sp>
        <p:nvSpPr>
          <p:cNvPr id="5068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68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7569"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31422530-EE2F-4263-B810-1473988D10D0}" type="slidenum">
              <a:rPr lang="en-US" sz="1200">
                <a:latin typeface="+mn-lt"/>
              </a:rPr>
              <a:pPr algn="r">
                <a:defRPr/>
              </a:pPr>
              <a:t>200</a:t>
            </a:fld>
            <a:endParaRPr lang="en-US" sz="1200">
              <a:latin typeface="+mn-lt"/>
            </a:endParaRPr>
          </a:p>
        </p:txBody>
      </p:sp>
      <p:sp>
        <p:nvSpPr>
          <p:cNvPr id="5089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89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9617"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7AC42DEB-11C3-4E0D-B2D9-B530EFA5AAD1}" type="slidenum">
              <a:rPr lang="en-US" sz="1200">
                <a:latin typeface="+mn-lt"/>
              </a:rPr>
              <a:pPr algn="r">
                <a:defRPr/>
              </a:pPr>
              <a:t>201</a:t>
            </a:fld>
            <a:endParaRPr lang="en-US" sz="1200">
              <a:latin typeface="+mn-lt"/>
            </a:endParaRPr>
          </a:p>
        </p:txBody>
      </p:sp>
      <p:sp>
        <p:nvSpPr>
          <p:cNvPr id="5109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09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1665"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802751E4-6256-4343-A864-C96D3CDE2554}" type="slidenum">
              <a:rPr lang="en-US" sz="1200">
                <a:latin typeface="+mn-lt"/>
              </a:rPr>
              <a:pPr algn="r">
                <a:defRPr/>
              </a:pPr>
              <a:t>202</a:t>
            </a:fld>
            <a:endParaRPr lang="en-US" sz="1200">
              <a:latin typeface="+mn-lt"/>
            </a:endParaRPr>
          </a:p>
        </p:txBody>
      </p:sp>
      <p:sp>
        <p:nvSpPr>
          <p:cNvPr id="5130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30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3713"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318C6F80-361B-40B3-BA74-11CEBC3D0957}" type="slidenum">
              <a:rPr lang="en-US" sz="1200">
                <a:latin typeface="+mn-lt"/>
              </a:rPr>
              <a:pPr algn="r">
                <a:defRPr/>
              </a:pPr>
              <a:t>203</a:t>
            </a:fld>
            <a:endParaRPr lang="en-US" sz="1200">
              <a:latin typeface="+mn-lt"/>
            </a:endParaRPr>
          </a:p>
        </p:txBody>
      </p:sp>
      <p:sp>
        <p:nvSpPr>
          <p:cNvPr id="5150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50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1727402-4EAF-4B4D-949B-78D80DFE8121}" type="slidenum">
              <a:rPr lang="en-US"/>
              <a:pPr fontAlgn="base">
                <a:spcBef>
                  <a:spcPct val="0"/>
                </a:spcBef>
                <a:spcAft>
                  <a:spcPct val="0"/>
                </a:spcAft>
                <a:defRPr/>
              </a:pPr>
              <a:t>18</a:t>
            </a:fld>
            <a:endParaRPr lang="en-US"/>
          </a:p>
        </p:txBody>
      </p:sp>
      <p:sp>
        <p:nvSpPr>
          <p:cNvPr id="1945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9456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5761"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B012ABF5-F208-4E1A-8A77-39A6B33459F5}" type="slidenum">
              <a:rPr lang="en-US" sz="1200">
                <a:latin typeface="+mn-lt"/>
              </a:rPr>
              <a:pPr algn="r">
                <a:defRPr/>
              </a:pPr>
              <a:t>204</a:t>
            </a:fld>
            <a:endParaRPr lang="en-US" sz="1200">
              <a:latin typeface="+mn-lt"/>
            </a:endParaRPr>
          </a:p>
        </p:txBody>
      </p:sp>
      <p:sp>
        <p:nvSpPr>
          <p:cNvPr id="5171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71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7809"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C3D291D3-6372-4CFB-A98C-0D9B4C8617FF}" type="slidenum">
              <a:rPr lang="en-US" sz="1200">
                <a:latin typeface="+mn-lt"/>
              </a:rPr>
              <a:pPr algn="r">
                <a:defRPr/>
              </a:pPr>
              <a:t>205</a:t>
            </a:fld>
            <a:endParaRPr lang="en-US" sz="1200">
              <a:latin typeface="+mn-lt"/>
            </a:endParaRPr>
          </a:p>
        </p:txBody>
      </p:sp>
      <p:sp>
        <p:nvSpPr>
          <p:cNvPr id="5191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91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1905"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87389907-BF78-431E-97F7-25984FBCB861}" type="slidenum">
              <a:rPr lang="en-US" sz="1200">
                <a:latin typeface="+mn-lt"/>
              </a:rPr>
              <a:pPr algn="r">
                <a:defRPr/>
              </a:pPr>
              <a:t>206</a:t>
            </a:fld>
            <a:endParaRPr lang="en-US" sz="1200">
              <a:latin typeface="+mn-lt"/>
            </a:endParaRPr>
          </a:p>
        </p:txBody>
      </p:sp>
      <p:sp>
        <p:nvSpPr>
          <p:cNvPr id="5212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12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3953"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89ECE1FA-6DA9-4F7C-BF77-C05A6A9DF44B}" type="slidenum">
              <a:rPr lang="en-US" sz="1200">
                <a:latin typeface="+mn-lt"/>
              </a:rPr>
              <a:pPr algn="r">
                <a:defRPr/>
              </a:pPr>
              <a:t>207</a:t>
            </a:fld>
            <a:endParaRPr lang="en-US" sz="1200">
              <a:latin typeface="+mn-lt"/>
            </a:endParaRPr>
          </a:p>
        </p:txBody>
      </p:sp>
      <p:sp>
        <p:nvSpPr>
          <p:cNvPr id="5232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32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6001"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EBC24746-21AE-4046-933A-D063B3DBE1E9}" type="slidenum">
              <a:rPr lang="en-US" sz="1200">
                <a:latin typeface="+mn-lt"/>
              </a:rPr>
              <a:pPr algn="r">
                <a:defRPr/>
              </a:pPr>
              <a:t>208</a:t>
            </a:fld>
            <a:endParaRPr lang="en-US" sz="1200">
              <a:latin typeface="+mn-lt"/>
            </a:endParaRPr>
          </a:p>
        </p:txBody>
      </p:sp>
      <p:sp>
        <p:nvSpPr>
          <p:cNvPr id="5253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531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680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0FE6C02-2E01-4419-9781-A7AF52D21E5A}" type="slidenum">
              <a:rPr lang="en-US"/>
              <a:pPr fontAlgn="base">
                <a:spcBef>
                  <a:spcPct val="0"/>
                </a:spcBef>
                <a:spcAft>
                  <a:spcPct val="0"/>
                </a:spcAft>
                <a:defRPr/>
              </a:pPr>
              <a:t>209</a:t>
            </a:fld>
            <a:endParaRPr lang="en-US"/>
          </a:p>
        </p:txBody>
      </p:sp>
      <p:sp>
        <p:nvSpPr>
          <p:cNvPr id="13342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342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09" name="Slide Image Placeholder 1"/>
          <p:cNvSpPr>
            <a:spLocks noGrp="1" noRot="1" noChangeAspect="1" noTextEdit="1"/>
          </p:cNvSpPr>
          <p:nvPr>
            <p:ph type="sldImg"/>
          </p:nvPr>
        </p:nvSpPr>
        <p:spPr bwMode="auto">
          <a:noFill/>
          <a:ln>
            <a:solidFill>
              <a:srgbClr val="000000"/>
            </a:solidFill>
            <a:miter lim="800000"/>
            <a:headEnd/>
            <a:tailEnd/>
          </a:ln>
        </p:spPr>
      </p:sp>
      <p:sp>
        <p:nvSpPr>
          <p:cNvPr id="529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02147"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FEA6ACEA-9058-4CAE-BC37-117A3D596E7D}" type="slidenum">
              <a:rPr lang="en-US" sz="1200">
                <a:latin typeface="+mn-lt"/>
              </a:rPr>
              <a:pPr algn="r">
                <a:defRPr/>
              </a:pPr>
              <a:t>210</a:t>
            </a:fld>
            <a:endParaRPr lang="en-US" sz="1200">
              <a:latin typeface="+mn-lt"/>
            </a:endParaRPr>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7" name="Slide Image Placeholder 1"/>
          <p:cNvSpPr>
            <a:spLocks noGrp="1" noRot="1" noChangeAspect="1" noTextEdit="1"/>
          </p:cNvSpPr>
          <p:nvPr>
            <p:ph type="sldImg"/>
          </p:nvPr>
        </p:nvSpPr>
        <p:spPr bwMode="auto">
          <a:noFill/>
          <a:ln>
            <a:solidFill>
              <a:srgbClr val="000000"/>
            </a:solidFill>
            <a:miter lim="800000"/>
            <a:headEnd/>
            <a:tailEnd/>
          </a:ln>
        </p:spPr>
      </p:sp>
      <p:sp>
        <p:nvSpPr>
          <p:cNvPr id="531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04195"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0B52E78A-E63F-4774-A812-4ED1F822BD6C}" type="slidenum">
              <a:rPr lang="en-US" sz="1200">
                <a:latin typeface="+mn-lt"/>
              </a:rPr>
              <a:pPr algn="r">
                <a:defRPr/>
              </a:pPr>
              <a:t>211</a:t>
            </a:fld>
            <a:endParaRPr lang="en-US" sz="1200">
              <a:latin typeface="+mn-lt"/>
            </a:endParaRPr>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6241"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336B511F-6345-4580-9AC4-FC551EDEE8DA}" type="slidenum">
              <a:rPr lang="en-US" sz="1200">
                <a:latin typeface="+mn-lt"/>
              </a:rPr>
              <a:pPr algn="r">
                <a:defRPr/>
              </a:pPr>
              <a:t>212</a:t>
            </a:fld>
            <a:endParaRPr lang="en-US" sz="1200">
              <a:latin typeface="+mn-lt"/>
            </a:endParaRPr>
          </a:p>
        </p:txBody>
      </p:sp>
      <p:sp>
        <p:nvSpPr>
          <p:cNvPr id="5335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35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3" name="Slide Image Placeholder 1"/>
          <p:cNvSpPr>
            <a:spLocks noGrp="1" noRot="1" noChangeAspect="1" noTextEdit="1"/>
          </p:cNvSpPr>
          <p:nvPr>
            <p:ph type="sldImg"/>
          </p:nvPr>
        </p:nvSpPr>
        <p:spPr bwMode="auto">
          <a:noFill/>
          <a:ln>
            <a:solidFill>
              <a:srgbClr val="000000"/>
            </a:solidFill>
            <a:miter lim="800000"/>
            <a:headEnd/>
            <a:tailEnd/>
          </a:ln>
        </p:spPr>
      </p:sp>
      <p:sp>
        <p:nvSpPr>
          <p:cNvPr id="535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08291"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0BA7E7E0-71A1-4D52-A309-CA8415AA8E13}" type="slidenum">
              <a:rPr lang="en-US" sz="1200">
                <a:latin typeface="+mn-lt"/>
              </a:rPr>
              <a:pPr algn="r">
                <a:defRPr/>
              </a:pPr>
              <a:t>213</a:t>
            </a:fld>
            <a:endParaRPr lang="en-US" sz="1200">
              <a:latin typeface="+mn-lt"/>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9CED962-0EAE-4CA5-BEBB-7F23CE950936}" type="slidenum">
              <a:rPr lang="en-US"/>
              <a:pPr fontAlgn="base">
                <a:spcBef>
                  <a:spcPct val="0"/>
                </a:spcBef>
                <a:spcAft>
                  <a:spcPct val="0"/>
                </a:spcAft>
                <a:defRPr/>
              </a:pPr>
              <a:t>19</a:t>
            </a:fld>
            <a:endParaRPr lang="en-US"/>
          </a:p>
        </p:txBody>
      </p:sp>
      <p:sp>
        <p:nvSpPr>
          <p:cNvPr id="1966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966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073"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A0AC8043-2AD4-4B35-94DC-75F2C348BFB6}" type="slidenum">
              <a:rPr lang="en-US" sz="1200">
                <a:latin typeface="+mn-lt"/>
              </a:rPr>
              <a:pPr algn="r">
                <a:defRPr/>
              </a:pPr>
              <a:t>214</a:t>
            </a:fld>
            <a:endParaRPr lang="en-US" sz="1200">
              <a:latin typeface="+mn-lt"/>
            </a:endParaRPr>
          </a:p>
        </p:txBody>
      </p:sp>
      <p:sp>
        <p:nvSpPr>
          <p:cNvPr id="21309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309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43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48216B-071C-4785-ACB4-8C9053420A8E}" type="slidenum">
              <a:rPr lang="en-US"/>
              <a:pPr fontAlgn="base">
                <a:spcBef>
                  <a:spcPct val="0"/>
                </a:spcBef>
                <a:spcAft>
                  <a:spcPct val="0"/>
                </a:spcAft>
                <a:defRPr/>
              </a:pPr>
              <a:t>215</a:t>
            </a:fld>
            <a:endParaRPr lang="en-US"/>
          </a:p>
        </p:txBody>
      </p:sp>
      <p:sp>
        <p:nvSpPr>
          <p:cNvPr id="5376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76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49" name="Slide Image Placeholder 1"/>
          <p:cNvSpPr>
            <a:spLocks noGrp="1" noRot="1" noChangeAspect="1"/>
          </p:cNvSpPr>
          <p:nvPr>
            <p:ph type="sldImg"/>
          </p:nvPr>
        </p:nvSpPr>
        <p:spPr bwMode="auto">
          <a:noFill/>
          <a:ln>
            <a:solidFill>
              <a:srgbClr val="000000"/>
            </a:solidFill>
            <a:miter lim="800000"/>
            <a:headEnd/>
            <a:tailEnd/>
          </a:ln>
        </p:spPr>
      </p:sp>
      <p:sp>
        <p:nvSpPr>
          <p:cNvPr id="539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1033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859AE7F-812B-4E8F-84B0-A7A25357BE1A}" type="slidenum">
              <a:rPr lang="en-US"/>
              <a:pPr fontAlgn="base">
                <a:spcBef>
                  <a:spcPct val="0"/>
                </a:spcBef>
                <a:spcAft>
                  <a:spcPct val="0"/>
                </a:spcAft>
                <a:defRPr/>
              </a:pPr>
              <a:t>216</a:t>
            </a:fld>
            <a:endParaRPr lang="en-US"/>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7" name="Slide Image Placeholder 1"/>
          <p:cNvSpPr>
            <a:spLocks noGrp="1" noRot="1" noChangeAspect="1"/>
          </p:cNvSpPr>
          <p:nvPr>
            <p:ph type="sldImg"/>
          </p:nvPr>
        </p:nvSpPr>
        <p:spPr bwMode="auto">
          <a:noFill/>
          <a:ln>
            <a:solidFill>
              <a:srgbClr val="000000"/>
            </a:solidFill>
            <a:miter lim="800000"/>
            <a:headEnd/>
            <a:tailEnd/>
          </a:ln>
        </p:spPr>
      </p:sp>
      <p:sp>
        <p:nvSpPr>
          <p:cNvPr id="5416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12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115D19A-A6A3-4D09-BB5C-DBF183DCD75F}" type="slidenum">
              <a:rPr lang="en-US"/>
              <a:pPr fontAlgn="base">
                <a:spcBef>
                  <a:spcPct val="0"/>
                </a:spcBef>
                <a:spcAft>
                  <a:spcPct val="0"/>
                </a:spcAft>
                <a:defRPr/>
              </a:pPr>
              <a:t>217</a:t>
            </a:fld>
            <a:endParaRPr lang="en-US"/>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648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699BB0C-9F2C-4C7C-A40B-C2787291F03A}" type="slidenum">
              <a:rPr lang="en-US"/>
              <a:pPr fontAlgn="base">
                <a:spcBef>
                  <a:spcPct val="0"/>
                </a:spcBef>
                <a:spcAft>
                  <a:spcPct val="0"/>
                </a:spcAft>
                <a:defRPr/>
              </a:pPr>
              <a:t>218</a:t>
            </a:fld>
            <a:endParaRPr lang="en-US"/>
          </a:p>
        </p:txBody>
      </p:sp>
      <p:sp>
        <p:nvSpPr>
          <p:cNvPr id="5437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437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852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9E43B6E-CFD5-4F7E-9077-514CAD3161F0}" type="slidenum">
              <a:rPr lang="en-US"/>
              <a:pPr fontAlgn="base">
                <a:spcBef>
                  <a:spcPct val="0"/>
                </a:spcBef>
                <a:spcAft>
                  <a:spcPct val="0"/>
                </a:spcAft>
                <a:defRPr/>
              </a:pPr>
              <a:t>219</a:t>
            </a:fld>
            <a:endParaRPr lang="en-US"/>
          </a:p>
        </p:txBody>
      </p:sp>
      <p:sp>
        <p:nvSpPr>
          <p:cNvPr id="545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457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619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6E6439-C8EB-4D99-A2A6-CBD057857DA1}" type="slidenum">
              <a:rPr lang="en-US"/>
              <a:pPr fontAlgn="base">
                <a:spcBef>
                  <a:spcPct val="0"/>
                </a:spcBef>
                <a:spcAft>
                  <a:spcPct val="0"/>
                </a:spcAft>
                <a:defRPr/>
              </a:pPr>
              <a:t>220</a:t>
            </a:fld>
            <a:endParaRPr lang="en-US"/>
          </a:p>
        </p:txBody>
      </p:sp>
      <p:sp>
        <p:nvSpPr>
          <p:cNvPr id="13936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936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025"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0AC23898-6BDA-4D5F-BF72-DEE85971D75D}" type="slidenum">
              <a:rPr lang="en-US" sz="1200">
                <a:latin typeface="+mn-lt"/>
              </a:rPr>
              <a:pPr algn="r">
                <a:defRPr/>
              </a:pPr>
              <a:t>221</a:t>
            </a:fld>
            <a:endParaRPr lang="en-US" sz="1200">
              <a:latin typeface="+mn-lt"/>
            </a:endParaRPr>
          </a:p>
        </p:txBody>
      </p:sp>
      <p:sp>
        <p:nvSpPr>
          <p:cNvPr id="2139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391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073"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BF9793A1-F923-4632-AEED-86657E27D94F}" type="slidenum">
              <a:rPr lang="en-US" sz="1200">
                <a:latin typeface="+mn-lt"/>
              </a:rPr>
              <a:pPr algn="r">
                <a:defRPr/>
              </a:pPr>
              <a:t>222</a:t>
            </a:fld>
            <a:endParaRPr lang="en-US" sz="1200">
              <a:latin typeface="+mn-lt"/>
            </a:endParaRPr>
          </a:p>
        </p:txBody>
      </p:sp>
      <p:sp>
        <p:nvSpPr>
          <p:cNvPr id="21411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411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121"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AD248271-700D-4ADE-BD6D-2340D185009F}" type="slidenum">
              <a:rPr lang="en-US" sz="1200">
                <a:latin typeface="+mn-lt"/>
              </a:rPr>
              <a:pPr algn="r">
                <a:defRPr/>
              </a:pPr>
              <a:t>223</a:t>
            </a:fld>
            <a:endParaRPr lang="en-US" sz="1200">
              <a:latin typeface="+mn-lt"/>
            </a:endParaRPr>
          </a:p>
        </p:txBody>
      </p:sp>
      <p:sp>
        <p:nvSpPr>
          <p:cNvPr id="21432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432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2385112-AD22-4832-86A6-E38198949841}" type="slidenum">
              <a:rPr lang="en-US"/>
              <a:pPr fontAlgn="base">
                <a:spcBef>
                  <a:spcPct val="0"/>
                </a:spcBef>
                <a:spcAft>
                  <a:spcPct val="0"/>
                </a:spcAft>
                <a:defRPr/>
              </a:pPr>
              <a:t>20</a:t>
            </a:fld>
            <a:endParaRPr lang="en-US"/>
          </a:p>
        </p:txBody>
      </p:sp>
      <p:sp>
        <p:nvSpPr>
          <p:cNvPr id="1986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986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169"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042E05FA-2824-4472-B73B-4DE7900DFD40}" type="slidenum">
              <a:rPr lang="en-US" sz="1200">
                <a:latin typeface="+mn-lt"/>
              </a:rPr>
              <a:pPr algn="r">
                <a:defRPr/>
              </a:pPr>
              <a:t>224</a:t>
            </a:fld>
            <a:endParaRPr lang="en-US" sz="1200">
              <a:latin typeface="+mn-lt"/>
            </a:endParaRPr>
          </a:p>
        </p:txBody>
      </p:sp>
      <p:sp>
        <p:nvSpPr>
          <p:cNvPr id="2145283" name="Rectangle 2"/>
          <p:cNvSpPr>
            <a:spLocks noGrp="1" noRot="1" noChangeAspect="1" noChangeArrowheads="1" noTextEdit="1"/>
          </p:cNvSpPr>
          <p:nvPr>
            <p:ph type="sldImg"/>
          </p:nvPr>
        </p:nvSpPr>
        <p:spPr bwMode="auto">
          <a:xfrm>
            <a:off x="1181100" y="696913"/>
            <a:ext cx="4649788" cy="3486150"/>
          </a:xfrm>
          <a:noFill/>
          <a:ln>
            <a:solidFill>
              <a:srgbClr val="000000"/>
            </a:solidFill>
            <a:miter lim="800000"/>
            <a:headEnd/>
            <a:tailEnd/>
          </a:ln>
        </p:spPr>
      </p:sp>
      <p:sp>
        <p:nvSpPr>
          <p:cNvPr id="21452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1" name="Slide Image Placeholder 1"/>
          <p:cNvSpPr>
            <a:spLocks noGrp="1" noRot="1" noChangeAspect="1" noTextEdit="1"/>
          </p:cNvSpPr>
          <p:nvPr>
            <p:ph type="sldImg"/>
          </p:nvPr>
        </p:nvSpPr>
        <p:spPr bwMode="auto">
          <a:noFill/>
          <a:ln>
            <a:solidFill>
              <a:srgbClr val="000000"/>
            </a:solidFill>
            <a:miter lim="800000"/>
            <a:headEnd/>
            <a:tailEnd/>
          </a:ln>
        </p:spPr>
      </p:sp>
      <p:sp>
        <p:nvSpPr>
          <p:cNvPr id="527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00099"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53FCA06D-5E8B-4697-B5A9-C26AD2D19F67}" type="slidenum">
              <a:rPr lang="en-US" sz="1200">
                <a:latin typeface="+mn-lt"/>
              </a:rPr>
              <a:pPr algn="r">
                <a:defRPr/>
              </a:pPr>
              <a:t>225</a:t>
            </a:fld>
            <a:endParaRPr lang="en-US" sz="1200">
              <a:latin typeface="+mn-lt"/>
            </a:endParaRPr>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217"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471B4904-AD4C-4DD7-87CB-3654DEA4B268}" type="slidenum">
              <a:rPr lang="en-US" sz="1200">
                <a:latin typeface="+mn-lt"/>
              </a:rPr>
              <a:pPr algn="r">
                <a:defRPr/>
              </a:pPr>
              <a:t>226</a:t>
            </a:fld>
            <a:endParaRPr lang="en-US" sz="1200">
              <a:latin typeface="+mn-lt"/>
            </a:endParaRPr>
          </a:p>
        </p:txBody>
      </p:sp>
      <p:sp>
        <p:nvSpPr>
          <p:cNvPr id="2147331" name="Rectangle 2"/>
          <p:cNvSpPr>
            <a:spLocks noGrp="1" noRot="1" noChangeAspect="1" noChangeArrowheads="1" noTextEdit="1"/>
          </p:cNvSpPr>
          <p:nvPr>
            <p:ph type="sldImg"/>
          </p:nvPr>
        </p:nvSpPr>
        <p:spPr bwMode="auto">
          <a:xfrm>
            <a:off x="1181100" y="696913"/>
            <a:ext cx="4649788" cy="3486150"/>
          </a:xfrm>
          <a:noFill/>
          <a:ln>
            <a:solidFill>
              <a:srgbClr val="000000"/>
            </a:solidFill>
            <a:miter lim="800000"/>
            <a:headEnd/>
            <a:tailEnd/>
          </a:ln>
        </p:spPr>
      </p:sp>
      <p:sp>
        <p:nvSpPr>
          <p:cNvPr id="21473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265"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CD5FAC62-2A8F-44D7-BECF-526348F41F57}" type="slidenum">
              <a:rPr lang="en-US" sz="1200">
                <a:latin typeface="+mn-lt"/>
              </a:rPr>
              <a:pPr algn="r">
                <a:defRPr/>
              </a:pPr>
              <a:t>227</a:t>
            </a:fld>
            <a:endParaRPr lang="en-US" sz="1200">
              <a:latin typeface="+mn-lt"/>
            </a:endParaRPr>
          </a:p>
        </p:txBody>
      </p:sp>
      <p:sp>
        <p:nvSpPr>
          <p:cNvPr id="21493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493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426" name="Slide Image Placeholder 1"/>
          <p:cNvSpPr>
            <a:spLocks noGrp="1" noRot="1" noChangeAspect="1" noTextEdit="1"/>
          </p:cNvSpPr>
          <p:nvPr>
            <p:ph type="sldImg"/>
          </p:nvPr>
        </p:nvSpPr>
        <p:spPr bwMode="auto">
          <a:noFill/>
          <a:ln>
            <a:solidFill>
              <a:srgbClr val="000000"/>
            </a:solidFill>
            <a:miter lim="800000"/>
            <a:headEnd/>
            <a:tailEnd/>
          </a:ln>
        </p:spPr>
      </p:sp>
      <p:sp>
        <p:nvSpPr>
          <p:cNvPr id="21514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39363"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DA8BCD60-3510-4A0C-8664-B28DFB2CA9A9}" type="slidenum">
              <a:rPr lang="en-US" sz="1200">
                <a:latin typeface="+mn-lt"/>
              </a:rPr>
              <a:pPr algn="r">
                <a:defRPr/>
              </a:pPr>
              <a:t>228</a:t>
            </a:fld>
            <a:endParaRPr lang="en-US" sz="1200">
              <a:latin typeface="+mn-lt"/>
            </a:endParaRPr>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3474" name="Slide Image Placeholder 1"/>
          <p:cNvSpPr>
            <a:spLocks noGrp="1" noRot="1" noChangeAspect="1" noTextEdit="1"/>
          </p:cNvSpPr>
          <p:nvPr>
            <p:ph type="sldImg"/>
          </p:nvPr>
        </p:nvSpPr>
        <p:spPr bwMode="auto">
          <a:noFill/>
          <a:ln>
            <a:solidFill>
              <a:srgbClr val="000000"/>
            </a:solidFill>
            <a:miter lim="800000"/>
            <a:headEnd/>
            <a:tailEnd/>
          </a:ln>
        </p:spPr>
      </p:sp>
      <p:sp>
        <p:nvSpPr>
          <p:cNvPr id="21534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41411"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5B30F25A-BAFE-4AB5-9ACB-49A430BC0617}" type="slidenum">
              <a:rPr lang="en-US" sz="1200">
                <a:latin typeface="+mn-lt"/>
              </a:rPr>
              <a:pPr algn="r">
                <a:defRPr/>
              </a:pPr>
              <a:t>229</a:t>
            </a:fld>
            <a:endParaRPr lang="en-US" sz="1200">
              <a:latin typeface="+mn-lt"/>
            </a:endParaRPr>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5522" name="Slide Image Placeholder 1"/>
          <p:cNvSpPr>
            <a:spLocks noGrp="1" noRot="1" noChangeAspect="1" noTextEdit="1"/>
          </p:cNvSpPr>
          <p:nvPr>
            <p:ph type="sldImg"/>
          </p:nvPr>
        </p:nvSpPr>
        <p:spPr bwMode="auto">
          <a:noFill/>
          <a:ln>
            <a:solidFill>
              <a:srgbClr val="000000"/>
            </a:solidFill>
            <a:miter lim="800000"/>
            <a:headEnd/>
            <a:tailEnd/>
          </a:ln>
        </p:spPr>
      </p:sp>
      <p:sp>
        <p:nvSpPr>
          <p:cNvPr id="21555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43459"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7268C4E1-9033-4CB7-9E13-D70E19B6E791}" type="slidenum">
              <a:rPr lang="en-US" sz="1200">
                <a:latin typeface="+mn-lt"/>
              </a:rPr>
              <a:pPr algn="r">
                <a:defRPr/>
              </a:pPr>
              <a:t>230</a:t>
            </a:fld>
            <a:endParaRPr lang="en-US" sz="1200">
              <a:latin typeface="+mn-lt"/>
            </a:endParaRPr>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7570" name="Slide Image Placeholder 1"/>
          <p:cNvSpPr>
            <a:spLocks noGrp="1" noRot="1" noChangeAspect="1" noTextEdit="1"/>
          </p:cNvSpPr>
          <p:nvPr>
            <p:ph type="sldImg"/>
          </p:nvPr>
        </p:nvSpPr>
        <p:spPr bwMode="auto">
          <a:noFill/>
          <a:ln>
            <a:solidFill>
              <a:srgbClr val="000000"/>
            </a:solidFill>
            <a:miter lim="800000"/>
            <a:headEnd/>
            <a:tailEnd/>
          </a:ln>
        </p:spPr>
      </p:sp>
      <p:sp>
        <p:nvSpPr>
          <p:cNvPr id="21575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45507"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5C3B7F2D-8BA4-45E4-9B8B-2188069E3D8C}" type="slidenum">
              <a:rPr lang="en-US" sz="1200">
                <a:latin typeface="+mn-lt"/>
              </a:rPr>
              <a:pPr algn="r">
                <a:defRPr/>
              </a:pPr>
              <a:t>231</a:t>
            </a:fld>
            <a:endParaRPr lang="en-US" sz="1200">
              <a:latin typeface="+mn-lt"/>
            </a:endParaRPr>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057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1C5F65-D786-4ED3-AC17-2D7D1CAA82F2}" type="slidenum">
              <a:rPr lang="en-US"/>
              <a:pPr fontAlgn="base">
                <a:spcBef>
                  <a:spcPct val="0"/>
                </a:spcBef>
                <a:spcAft>
                  <a:spcPct val="0"/>
                </a:spcAft>
                <a:defRPr/>
              </a:pPr>
              <a:t>232</a:t>
            </a:fld>
            <a:endParaRPr lang="en-US"/>
          </a:p>
        </p:txBody>
      </p:sp>
      <p:sp>
        <p:nvSpPr>
          <p:cNvPr id="54784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478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62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E987C8-787B-439C-AFFC-4AD704CA3C22}" type="slidenum">
              <a:rPr lang="en-US"/>
              <a:pPr fontAlgn="base">
                <a:spcBef>
                  <a:spcPct val="0"/>
                </a:spcBef>
                <a:spcAft>
                  <a:spcPct val="0"/>
                </a:spcAft>
                <a:defRPr/>
              </a:pPr>
              <a:t>233</a:t>
            </a:fld>
            <a:endParaRPr lang="en-US"/>
          </a:p>
        </p:txBody>
      </p:sp>
      <p:sp>
        <p:nvSpPr>
          <p:cNvPr id="54989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4989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8B74E77-947B-4B94-9A89-1D7E23C2AB2A}" type="slidenum">
              <a:rPr lang="en-US"/>
              <a:pPr fontAlgn="base">
                <a:spcBef>
                  <a:spcPct val="0"/>
                </a:spcBef>
                <a:spcAft>
                  <a:spcPct val="0"/>
                </a:spcAft>
                <a:defRPr/>
              </a:pPr>
              <a:t>21</a:t>
            </a:fld>
            <a:endParaRPr lang="en-US"/>
          </a:p>
        </p:txBody>
      </p:sp>
      <p:sp>
        <p:nvSpPr>
          <p:cNvPr id="2007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07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7" name="Slide Image Placeholder 1"/>
          <p:cNvSpPr>
            <a:spLocks noGrp="1" noRot="1" noChangeAspect="1"/>
          </p:cNvSpPr>
          <p:nvPr>
            <p:ph type="sldImg"/>
          </p:nvPr>
        </p:nvSpPr>
        <p:spPr bwMode="auto">
          <a:noFill/>
          <a:ln>
            <a:solidFill>
              <a:srgbClr val="000000"/>
            </a:solidFill>
            <a:miter lim="800000"/>
            <a:headEnd/>
            <a:tailEnd/>
          </a:ln>
        </p:spPr>
      </p:sp>
      <p:sp>
        <p:nvSpPr>
          <p:cNvPr id="5519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2467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8B0F882-9E3E-4803-A745-C3ABC222EC07}" type="slidenum">
              <a:rPr lang="en-US"/>
              <a:pPr fontAlgn="base">
                <a:spcBef>
                  <a:spcPct val="0"/>
                </a:spcBef>
                <a:spcAft>
                  <a:spcPct val="0"/>
                </a:spcAft>
                <a:defRPr/>
              </a:pPr>
              <a:t>234</a:t>
            </a:fld>
            <a:endParaRPr lang="en-US"/>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672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B5FC8B7-E837-4A3C-B270-7E8B5E1BC6A2}" type="slidenum">
              <a:rPr lang="en-US"/>
              <a:pPr fontAlgn="base">
                <a:spcBef>
                  <a:spcPct val="0"/>
                </a:spcBef>
                <a:spcAft>
                  <a:spcPct val="0"/>
                </a:spcAft>
                <a:defRPr/>
              </a:pPr>
              <a:t>235</a:t>
            </a:fld>
            <a:endParaRPr lang="en-US"/>
          </a:p>
        </p:txBody>
      </p:sp>
      <p:sp>
        <p:nvSpPr>
          <p:cNvPr id="5539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9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76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FFCC51B-47A6-4FE0-B63C-ECD4CB2C91A5}" type="slidenum">
              <a:rPr lang="en-US"/>
              <a:pPr fontAlgn="base">
                <a:spcBef>
                  <a:spcPct val="0"/>
                </a:spcBef>
                <a:spcAft>
                  <a:spcPct val="0"/>
                </a:spcAft>
                <a:defRPr/>
              </a:pPr>
              <a:t>236</a:t>
            </a:fld>
            <a:endParaRPr lang="en-US"/>
          </a:p>
        </p:txBody>
      </p:sp>
      <p:sp>
        <p:nvSpPr>
          <p:cNvPr id="5560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60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81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2F62A8C-7AE8-4321-8250-ACA8027A7A16}" type="slidenum">
              <a:rPr lang="en-US"/>
              <a:pPr fontAlgn="base">
                <a:spcBef>
                  <a:spcPct val="0"/>
                </a:spcBef>
                <a:spcAft>
                  <a:spcPct val="0"/>
                </a:spcAft>
                <a:defRPr/>
              </a:pPr>
              <a:t>237</a:t>
            </a:fld>
            <a:endParaRPr lang="en-US"/>
          </a:p>
        </p:txBody>
      </p:sp>
      <p:sp>
        <p:nvSpPr>
          <p:cNvPr id="5580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80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286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57C82E6-F8A1-4247-B7E8-A58B248358D1}" type="slidenum">
              <a:rPr lang="en-US"/>
              <a:pPr fontAlgn="base">
                <a:spcBef>
                  <a:spcPct val="0"/>
                </a:spcBef>
                <a:spcAft>
                  <a:spcPct val="0"/>
                </a:spcAft>
                <a:defRPr/>
              </a:pPr>
              <a:t>238</a:t>
            </a:fld>
            <a:endParaRPr lang="en-US"/>
          </a:p>
        </p:txBody>
      </p:sp>
      <p:sp>
        <p:nvSpPr>
          <p:cNvPr id="5601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01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7" name="Slide Image Placeholder 1"/>
          <p:cNvSpPr>
            <a:spLocks noGrp="1" noRot="1" noChangeAspect="1"/>
          </p:cNvSpPr>
          <p:nvPr>
            <p:ph type="sldImg"/>
          </p:nvPr>
        </p:nvSpPr>
        <p:spPr bwMode="auto">
          <a:noFill/>
          <a:ln>
            <a:solidFill>
              <a:srgbClr val="000000"/>
            </a:solidFill>
            <a:miter lim="800000"/>
            <a:headEnd/>
            <a:tailEnd/>
          </a:ln>
        </p:spPr>
      </p:sp>
      <p:sp>
        <p:nvSpPr>
          <p:cNvPr id="5621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349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BDFD00-BAD7-4CFE-8B1C-1290EF509BD9}" type="slidenum">
              <a:rPr lang="en-US"/>
              <a:pPr fontAlgn="base">
                <a:spcBef>
                  <a:spcPct val="0"/>
                </a:spcBef>
                <a:spcAft>
                  <a:spcPct val="0"/>
                </a:spcAft>
                <a:defRPr/>
              </a:pPr>
              <a:t>239</a:t>
            </a:fld>
            <a:endParaRPr lang="en-US"/>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96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9AF5477-852A-4FAF-AFB4-E349A9A0A90D}" type="slidenum">
              <a:rPr lang="en-US"/>
              <a:pPr fontAlgn="base">
                <a:spcBef>
                  <a:spcPct val="0"/>
                </a:spcBef>
                <a:spcAft>
                  <a:spcPct val="0"/>
                </a:spcAft>
                <a:defRPr/>
              </a:pPr>
              <a:t>240</a:t>
            </a:fld>
            <a:endParaRPr lang="en-US"/>
          </a:p>
        </p:txBody>
      </p:sp>
      <p:sp>
        <p:nvSpPr>
          <p:cNvPr id="5642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42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900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E9AF215-B3B5-42E2-B10A-7701ED2F23AB}" type="slidenum">
              <a:rPr lang="en-US"/>
              <a:pPr fontAlgn="base">
                <a:spcBef>
                  <a:spcPct val="0"/>
                </a:spcBef>
                <a:spcAft>
                  <a:spcPct val="0"/>
                </a:spcAft>
                <a:defRPr/>
              </a:pPr>
              <a:t>241</a:t>
            </a:fld>
            <a:endParaRPr lang="en-US"/>
          </a:p>
        </p:txBody>
      </p:sp>
      <p:sp>
        <p:nvSpPr>
          <p:cNvPr id="5662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62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321" name="Slide Image Placeholder 1"/>
          <p:cNvSpPr>
            <a:spLocks noGrp="1" noRot="1" noChangeAspect="1"/>
          </p:cNvSpPr>
          <p:nvPr>
            <p:ph type="sldImg"/>
          </p:nvPr>
        </p:nvSpPr>
        <p:spPr bwMode="auto">
          <a:noFill/>
          <a:ln>
            <a:solidFill>
              <a:srgbClr val="000000"/>
            </a:solidFill>
            <a:miter lim="800000"/>
            <a:headEnd/>
            <a:tailEnd/>
          </a:ln>
        </p:spPr>
      </p:sp>
      <p:sp>
        <p:nvSpPr>
          <p:cNvPr id="5683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4105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4F29B06-3DFB-4A09-890E-232479A1AA94}" type="slidenum">
              <a:rPr lang="en-US"/>
              <a:pPr fontAlgn="base">
                <a:spcBef>
                  <a:spcPct val="0"/>
                </a:spcBef>
                <a:spcAft>
                  <a:spcPct val="0"/>
                </a:spcAft>
                <a:defRPr/>
              </a:pPr>
              <a:t>242</a:t>
            </a:fld>
            <a:endParaRPr lang="en-US"/>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5BCDD10-EEE6-48AA-9D5B-787D6053B879}" type="slidenum">
              <a:rPr lang="en-US"/>
              <a:pPr fontAlgn="base">
                <a:spcBef>
                  <a:spcPct val="0"/>
                </a:spcBef>
                <a:spcAft>
                  <a:spcPct val="0"/>
                </a:spcAft>
                <a:defRPr/>
              </a:pPr>
              <a:t>243</a:t>
            </a:fld>
            <a:endParaRPr lang="en-US"/>
          </a:p>
        </p:txBody>
      </p:sp>
      <p:sp>
        <p:nvSpPr>
          <p:cNvPr id="5703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703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Slide Image Placeholder 1"/>
          <p:cNvSpPr>
            <a:spLocks noGrp="1" noRot="1" noChangeAspect="1"/>
          </p:cNvSpPr>
          <p:nvPr>
            <p:ph type="sldImg"/>
          </p:nvPr>
        </p:nvSpPr>
        <p:spPr bwMode="auto">
          <a:noFill/>
          <a:ln>
            <a:solidFill>
              <a:srgbClr val="000000"/>
            </a:solidFill>
            <a:miter lim="800000"/>
            <a:headEnd/>
            <a:tailEnd/>
          </a:ln>
        </p:spPr>
      </p:sp>
      <p:sp>
        <p:nvSpPr>
          <p:cNvPr id="1648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6486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E272A40-B6C1-4A07-A38E-170F699B2AF5}" type="slidenum">
              <a:rPr lang="en-US"/>
              <a:pPr fontAlgn="base">
                <a:spcBef>
                  <a:spcPct val="0"/>
                </a:spcBef>
                <a:spcAft>
                  <a:spcPct val="0"/>
                </a:spcAft>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A45887-BDB5-49C5-B91B-4D41ED406457}" type="slidenum">
              <a:rPr lang="en-US"/>
              <a:pPr fontAlgn="base">
                <a:spcBef>
                  <a:spcPct val="0"/>
                </a:spcBef>
                <a:spcAft>
                  <a:spcPct val="0"/>
                </a:spcAft>
                <a:defRPr/>
              </a:pPr>
              <a:t>22</a:t>
            </a:fld>
            <a:endParaRPr lang="en-US"/>
          </a:p>
        </p:txBody>
      </p:sp>
      <p:sp>
        <p:nvSpPr>
          <p:cNvPr id="2027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27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515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486CA59-1C57-468F-9C0D-D2A52737A579}" type="slidenum">
              <a:rPr lang="en-US"/>
              <a:pPr fontAlgn="base">
                <a:spcBef>
                  <a:spcPct val="0"/>
                </a:spcBef>
                <a:spcAft>
                  <a:spcPct val="0"/>
                </a:spcAft>
                <a:defRPr/>
              </a:pPr>
              <a:t>244</a:t>
            </a:fld>
            <a:endParaRPr lang="en-US"/>
          </a:p>
        </p:txBody>
      </p:sp>
      <p:sp>
        <p:nvSpPr>
          <p:cNvPr id="5724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724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5" name="Slide Image Placeholder 1"/>
          <p:cNvSpPr>
            <a:spLocks noGrp="1" noRot="1" noChangeAspect="1"/>
          </p:cNvSpPr>
          <p:nvPr>
            <p:ph type="sldImg"/>
          </p:nvPr>
        </p:nvSpPr>
        <p:spPr bwMode="auto">
          <a:noFill/>
          <a:ln>
            <a:solidFill>
              <a:srgbClr val="000000"/>
            </a:solidFill>
            <a:miter lim="800000"/>
            <a:headEnd/>
            <a:tailEnd/>
          </a:ln>
        </p:spPr>
      </p:sp>
      <p:sp>
        <p:nvSpPr>
          <p:cNvPr id="5744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4720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225CC3-5921-412F-9243-9D5BD5D75627}" type="slidenum">
              <a:rPr lang="en-US"/>
              <a:pPr fontAlgn="base">
                <a:spcBef>
                  <a:spcPct val="0"/>
                </a:spcBef>
                <a:spcAft>
                  <a:spcPct val="0"/>
                </a:spcAft>
                <a:defRPr/>
              </a:pPr>
              <a:t>245</a:t>
            </a:fld>
            <a:endParaRPr lang="en-US"/>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3" name="Slide Image Placeholder 1"/>
          <p:cNvSpPr>
            <a:spLocks noGrp="1" noRot="1" noChangeAspect="1"/>
          </p:cNvSpPr>
          <p:nvPr>
            <p:ph type="sldImg"/>
          </p:nvPr>
        </p:nvSpPr>
        <p:spPr bwMode="auto">
          <a:noFill/>
          <a:ln>
            <a:solidFill>
              <a:srgbClr val="000000"/>
            </a:solidFill>
            <a:miter lim="800000"/>
            <a:headEnd/>
            <a:tailEnd/>
          </a:ln>
        </p:spPr>
      </p:sp>
      <p:sp>
        <p:nvSpPr>
          <p:cNvPr id="5765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4925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A53346-09BD-405D-A3F7-29551E82B0BA}" type="slidenum">
              <a:rPr lang="en-US"/>
              <a:pPr fontAlgn="base">
                <a:spcBef>
                  <a:spcPct val="0"/>
                </a:spcBef>
                <a:spcAft>
                  <a:spcPct val="0"/>
                </a:spcAft>
                <a:defRPr/>
              </a:pPr>
              <a:t>246</a:t>
            </a:fld>
            <a:endParaRPr lang="en-US"/>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1" name="Slide Image Placeholder 1"/>
          <p:cNvSpPr>
            <a:spLocks noGrp="1" noRot="1" noChangeAspect="1"/>
          </p:cNvSpPr>
          <p:nvPr>
            <p:ph type="sldImg"/>
          </p:nvPr>
        </p:nvSpPr>
        <p:spPr bwMode="auto">
          <a:noFill/>
          <a:ln>
            <a:solidFill>
              <a:srgbClr val="000000"/>
            </a:solidFill>
            <a:miter lim="800000"/>
            <a:headEnd/>
            <a:tailEnd/>
          </a:ln>
        </p:spPr>
      </p:sp>
      <p:sp>
        <p:nvSpPr>
          <p:cNvPr id="5785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5129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223BAAC-AC47-4481-8545-63ABD6A4B9E2}" type="slidenum">
              <a:rPr lang="en-US"/>
              <a:pPr fontAlgn="base">
                <a:spcBef>
                  <a:spcPct val="0"/>
                </a:spcBef>
                <a:spcAft>
                  <a:spcPct val="0"/>
                </a:spcAft>
                <a:defRPr/>
              </a:pPr>
              <a:t>247</a:t>
            </a:fld>
            <a:endParaRPr lang="en-US"/>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09" name="Slide Image Placeholder 1"/>
          <p:cNvSpPr>
            <a:spLocks noGrp="1" noRot="1" noChangeAspect="1"/>
          </p:cNvSpPr>
          <p:nvPr>
            <p:ph type="sldImg"/>
          </p:nvPr>
        </p:nvSpPr>
        <p:spPr bwMode="auto">
          <a:noFill/>
          <a:ln>
            <a:solidFill>
              <a:srgbClr val="000000"/>
            </a:solidFill>
            <a:miter lim="800000"/>
            <a:headEnd/>
            <a:tailEnd/>
          </a:ln>
        </p:spPr>
      </p:sp>
      <p:sp>
        <p:nvSpPr>
          <p:cNvPr id="5806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5334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C49F60D-9717-403F-B56E-655E2A2F5E13}" type="slidenum">
              <a:rPr lang="en-US"/>
              <a:pPr fontAlgn="base">
                <a:spcBef>
                  <a:spcPct val="0"/>
                </a:spcBef>
                <a:spcAft>
                  <a:spcPct val="0"/>
                </a:spcAft>
                <a:defRPr/>
              </a:pPr>
              <a:t>248</a:t>
            </a:fld>
            <a:endParaRPr lang="en-US"/>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7681"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2A76882E-CBC4-450D-9156-39F7F2756565}" type="slidenum">
              <a:rPr lang="en-US" sz="1200">
                <a:latin typeface="+mn-lt"/>
              </a:rPr>
              <a:pPr algn="r">
                <a:defRPr/>
              </a:pPr>
              <a:t>249</a:t>
            </a:fld>
            <a:endParaRPr lang="en-US" sz="1200">
              <a:latin typeface="+mn-lt"/>
            </a:endParaRPr>
          </a:p>
        </p:txBody>
      </p:sp>
      <p:sp>
        <p:nvSpPr>
          <p:cNvPr id="21063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063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42" name="Slide Image Placeholder 1"/>
          <p:cNvSpPr>
            <a:spLocks noGrp="1" noRot="1" noChangeAspect="1" noTextEdit="1"/>
          </p:cNvSpPr>
          <p:nvPr>
            <p:ph type="sldImg"/>
          </p:nvPr>
        </p:nvSpPr>
        <p:spPr bwMode="auto">
          <a:noFill/>
          <a:ln>
            <a:solidFill>
              <a:srgbClr val="000000"/>
            </a:solidFill>
            <a:miter lim="800000"/>
            <a:headEnd/>
            <a:tailEnd/>
          </a:ln>
        </p:spPr>
      </p:sp>
      <p:sp>
        <p:nvSpPr>
          <p:cNvPr id="2109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70755"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B2C0D1E5-B941-4C91-89E5-DC1E689A72AA}" type="slidenum">
              <a:rPr lang="en-US" sz="1200">
                <a:latin typeface="+mn-lt"/>
              </a:rPr>
              <a:pPr algn="r">
                <a:defRPr/>
              </a:pPr>
              <a:t>251</a:t>
            </a:fld>
            <a:endParaRPr lang="en-US" sz="1200">
              <a:latin typeface="+mn-lt"/>
            </a:endParaRPr>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1490" name="Slide Image Placeholder 1"/>
          <p:cNvSpPr>
            <a:spLocks noGrp="1" noRot="1" noChangeAspect="1" noTextEdit="1"/>
          </p:cNvSpPr>
          <p:nvPr>
            <p:ph type="sldImg"/>
          </p:nvPr>
        </p:nvSpPr>
        <p:spPr bwMode="auto">
          <a:noFill/>
          <a:ln>
            <a:solidFill>
              <a:srgbClr val="000000"/>
            </a:solidFill>
            <a:miter lim="800000"/>
            <a:headEnd/>
            <a:tailEnd/>
          </a:ln>
        </p:spPr>
      </p:sp>
      <p:sp>
        <p:nvSpPr>
          <p:cNvPr id="2111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72803"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D06A0FFF-8A6C-488E-9E4E-F9EF7603A4E7}" type="slidenum">
              <a:rPr lang="en-US" sz="1200">
                <a:latin typeface="+mn-lt"/>
              </a:rPr>
              <a:pPr algn="r">
                <a:defRPr/>
              </a:pPr>
              <a:t>252</a:t>
            </a:fld>
            <a:endParaRPr lang="en-US" sz="1200">
              <a:latin typeface="+mn-lt"/>
            </a:endParaRPr>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3538" name="Slide Image Placeholder 1"/>
          <p:cNvSpPr>
            <a:spLocks noGrp="1" noRot="1" noChangeAspect="1" noTextEdit="1"/>
          </p:cNvSpPr>
          <p:nvPr>
            <p:ph type="sldImg"/>
          </p:nvPr>
        </p:nvSpPr>
        <p:spPr bwMode="auto">
          <a:noFill/>
          <a:ln>
            <a:solidFill>
              <a:srgbClr val="000000"/>
            </a:solidFill>
            <a:miter lim="800000"/>
            <a:headEnd/>
            <a:tailEnd/>
          </a:ln>
        </p:spPr>
      </p:sp>
      <p:sp>
        <p:nvSpPr>
          <p:cNvPr id="2113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74851"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540598A5-EF45-44F8-828C-4CD3C3E57928}" type="slidenum">
              <a:rPr lang="en-US" sz="1200">
                <a:latin typeface="+mn-lt"/>
              </a:rPr>
              <a:pPr algn="r">
                <a:defRPr/>
              </a:pPr>
              <a:t>253</a:t>
            </a:fld>
            <a:endParaRPr lang="en-US" sz="1200">
              <a:latin typeface="+mn-lt"/>
            </a:endParaRPr>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5586" name="Slide Image Placeholder 1"/>
          <p:cNvSpPr>
            <a:spLocks noGrp="1" noRot="1" noChangeAspect="1" noTextEdit="1"/>
          </p:cNvSpPr>
          <p:nvPr>
            <p:ph type="sldImg"/>
          </p:nvPr>
        </p:nvSpPr>
        <p:spPr bwMode="auto">
          <a:noFill/>
          <a:ln>
            <a:solidFill>
              <a:srgbClr val="000000"/>
            </a:solidFill>
            <a:miter lim="800000"/>
            <a:headEnd/>
            <a:tailEnd/>
          </a:ln>
        </p:spPr>
      </p:sp>
      <p:sp>
        <p:nvSpPr>
          <p:cNvPr id="2115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76899"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8CA42BCA-434B-4520-AB23-B1F39AF89C3F}" type="slidenum">
              <a:rPr lang="en-US" sz="1200">
                <a:latin typeface="+mn-lt"/>
              </a:rPr>
              <a:pPr algn="r">
                <a:defRPr/>
              </a:pPr>
              <a:t>254</a:t>
            </a:fld>
            <a:endParaRPr lang="en-US" sz="1200">
              <a:latin typeface="+mn-lt"/>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B89661D-A4A6-4289-A326-39159E1A079E}" type="slidenum">
              <a:rPr lang="en-US"/>
              <a:pPr fontAlgn="base">
                <a:spcBef>
                  <a:spcPct val="0"/>
                </a:spcBef>
                <a:spcAft>
                  <a:spcPct val="0"/>
                </a:spcAft>
                <a:defRPr/>
              </a:pPr>
              <a:t>23</a:t>
            </a:fld>
            <a:endParaRPr lang="en-US"/>
          </a:p>
        </p:txBody>
      </p:sp>
      <p:sp>
        <p:nvSpPr>
          <p:cNvPr id="2048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48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7634" name="Slide Image Placeholder 1"/>
          <p:cNvSpPr>
            <a:spLocks noGrp="1" noRot="1" noChangeAspect="1" noTextEdit="1"/>
          </p:cNvSpPr>
          <p:nvPr>
            <p:ph type="sldImg"/>
          </p:nvPr>
        </p:nvSpPr>
        <p:spPr bwMode="auto">
          <a:noFill/>
          <a:ln>
            <a:solidFill>
              <a:srgbClr val="000000"/>
            </a:solidFill>
            <a:miter lim="800000"/>
            <a:headEnd/>
            <a:tailEnd/>
          </a:ln>
        </p:spPr>
      </p:sp>
      <p:sp>
        <p:nvSpPr>
          <p:cNvPr id="21176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78947"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A8E2F04C-A332-4BF9-BFDC-E0F86A3B6E68}" type="slidenum">
              <a:rPr lang="en-US" sz="1200">
                <a:latin typeface="+mn-lt"/>
              </a:rPr>
              <a:pPr algn="r">
                <a:defRPr/>
              </a:pPr>
              <a:t>255</a:t>
            </a:fld>
            <a:endParaRPr lang="en-US" sz="1200">
              <a:latin typeface="+mn-lt"/>
            </a:endParaRPr>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6850" name="Slide Image Placeholder 1"/>
          <p:cNvSpPr>
            <a:spLocks noGrp="1" noRot="1" noChangeAspect="1" noTextEdit="1"/>
          </p:cNvSpPr>
          <p:nvPr>
            <p:ph type="sldImg"/>
          </p:nvPr>
        </p:nvSpPr>
        <p:spPr bwMode="auto">
          <a:noFill/>
          <a:ln>
            <a:solidFill>
              <a:srgbClr val="000000"/>
            </a:solidFill>
            <a:miter lim="800000"/>
            <a:headEnd/>
            <a:tailEnd/>
          </a:ln>
        </p:spPr>
      </p:sp>
      <p:sp>
        <p:nvSpPr>
          <p:cNvPr id="21268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12739"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2DA8F4F3-0265-4ACF-A18E-1DCD6F254FFD}" type="slidenum">
              <a:rPr lang="en-US" sz="1200">
                <a:latin typeface="+mn-lt"/>
              </a:rPr>
              <a:pPr algn="r">
                <a:defRPr/>
              </a:pPr>
              <a:t>261</a:t>
            </a:fld>
            <a:endParaRPr lang="en-US" sz="1200">
              <a:latin typeface="+mn-lt"/>
            </a:endParaRPr>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7553"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39AFAE71-80C9-40E6-B6AF-DB3D38C7F314}" type="slidenum">
              <a:rPr lang="en-US" sz="1200">
                <a:latin typeface="+mn-lt"/>
              </a:rPr>
              <a:pPr algn="r">
                <a:defRPr/>
              </a:pPr>
              <a:t>262</a:t>
            </a:fld>
            <a:endParaRPr lang="en-US" sz="1200">
              <a:latin typeface="+mn-lt"/>
            </a:endParaRPr>
          </a:p>
        </p:txBody>
      </p:sp>
      <p:sp>
        <p:nvSpPr>
          <p:cNvPr id="21596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596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01"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D88EB15D-A51F-431C-AEA3-F53B422DF5AB}" type="slidenum">
              <a:rPr lang="en-US" sz="1200">
                <a:latin typeface="+mn-lt"/>
              </a:rPr>
              <a:pPr algn="r">
                <a:defRPr/>
              </a:pPr>
              <a:t>263</a:t>
            </a:fld>
            <a:endParaRPr lang="en-US" sz="1200">
              <a:latin typeface="+mn-lt"/>
            </a:endParaRPr>
          </a:p>
        </p:txBody>
      </p:sp>
      <p:sp>
        <p:nvSpPr>
          <p:cNvPr id="21616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616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1649"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CC5CF3E0-F9C9-4E53-B70E-CB5154491549}" type="slidenum">
              <a:rPr lang="en-US" sz="1200">
                <a:latin typeface="+mn-lt"/>
              </a:rPr>
              <a:pPr algn="r">
                <a:defRPr/>
              </a:pPr>
              <a:t>264</a:t>
            </a:fld>
            <a:endParaRPr lang="en-US" sz="1200">
              <a:latin typeface="+mn-lt"/>
            </a:endParaRPr>
          </a:p>
        </p:txBody>
      </p:sp>
      <p:sp>
        <p:nvSpPr>
          <p:cNvPr id="21637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637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3697"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64BC665D-09B0-43FF-B275-2135A715A205}" type="slidenum">
              <a:rPr lang="en-US" sz="1200">
                <a:latin typeface="+mn-lt"/>
              </a:rPr>
              <a:pPr algn="r">
                <a:defRPr/>
              </a:pPr>
              <a:t>265</a:t>
            </a:fld>
            <a:endParaRPr lang="en-US" sz="1200">
              <a:latin typeface="+mn-lt"/>
            </a:endParaRPr>
          </a:p>
        </p:txBody>
      </p:sp>
      <p:sp>
        <p:nvSpPr>
          <p:cNvPr id="21657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657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745"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66EBDAF2-E061-46A1-B57E-285502F829C2}" type="slidenum">
              <a:rPr lang="en-US" sz="1200">
                <a:latin typeface="+mn-lt"/>
              </a:rPr>
              <a:pPr algn="r">
                <a:defRPr/>
              </a:pPr>
              <a:t>266</a:t>
            </a:fld>
            <a:endParaRPr lang="en-US" sz="1200">
              <a:latin typeface="+mn-lt"/>
            </a:endParaRPr>
          </a:p>
        </p:txBody>
      </p:sp>
      <p:sp>
        <p:nvSpPr>
          <p:cNvPr id="21678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678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7793"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6BADF196-6061-4385-A74F-D54B39A32628}" type="slidenum">
              <a:rPr lang="en-US" sz="1200">
                <a:latin typeface="+mn-lt"/>
              </a:rPr>
              <a:pPr algn="r">
                <a:defRPr/>
              </a:pPr>
              <a:t>267</a:t>
            </a:fld>
            <a:endParaRPr lang="en-US" sz="1200">
              <a:latin typeface="+mn-lt"/>
            </a:endParaRPr>
          </a:p>
        </p:txBody>
      </p:sp>
      <p:sp>
        <p:nvSpPr>
          <p:cNvPr id="21698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698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9841"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29BFF529-1018-4215-8C6D-A954F6BFFCFF}" type="slidenum">
              <a:rPr lang="en-US" sz="1200">
                <a:latin typeface="+mn-lt"/>
              </a:rPr>
              <a:pPr algn="r">
                <a:defRPr/>
              </a:pPr>
              <a:t>268</a:t>
            </a:fld>
            <a:endParaRPr lang="en-US" sz="1200">
              <a:latin typeface="+mn-lt"/>
            </a:endParaRPr>
          </a:p>
        </p:txBody>
      </p:sp>
      <p:sp>
        <p:nvSpPr>
          <p:cNvPr id="21719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719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1889"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F2255C86-B7F8-43DC-82AD-8C94E411C134}" type="slidenum">
              <a:rPr lang="en-US" sz="1200">
                <a:latin typeface="+mn-lt"/>
              </a:rPr>
              <a:pPr algn="r">
                <a:defRPr/>
              </a:pPr>
              <a:t>269</a:t>
            </a:fld>
            <a:endParaRPr lang="en-US" sz="1200">
              <a:latin typeface="+mn-lt"/>
            </a:endParaRPr>
          </a:p>
        </p:txBody>
      </p:sp>
      <p:sp>
        <p:nvSpPr>
          <p:cNvPr id="2173955" name="Rectangle 2"/>
          <p:cNvSpPr>
            <a:spLocks noGrp="1" noRot="1" noChangeAspect="1" noChangeArrowheads="1" noTextEdit="1"/>
          </p:cNvSpPr>
          <p:nvPr>
            <p:ph type="sldImg"/>
          </p:nvPr>
        </p:nvSpPr>
        <p:spPr bwMode="auto">
          <a:xfrm>
            <a:off x="1181100" y="696913"/>
            <a:ext cx="4649788" cy="3486150"/>
          </a:xfrm>
          <a:noFill/>
          <a:ln>
            <a:solidFill>
              <a:srgbClr val="000000"/>
            </a:solidFill>
            <a:miter lim="800000"/>
            <a:headEnd/>
            <a:tailEnd/>
          </a:ln>
        </p:spPr>
      </p:sp>
      <p:sp>
        <p:nvSpPr>
          <p:cNvPr id="21739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50F8656-89EA-4C57-A3E8-14680385CA80}" type="slidenum">
              <a:rPr lang="en-US"/>
              <a:pPr fontAlgn="base">
                <a:spcBef>
                  <a:spcPct val="0"/>
                </a:spcBef>
                <a:spcAft>
                  <a:spcPct val="0"/>
                </a:spcAft>
                <a:defRPr/>
              </a:pPr>
              <a:t>24</a:t>
            </a:fld>
            <a:endParaRPr lang="en-US"/>
          </a:p>
        </p:txBody>
      </p:sp>
      <p:sp>
        <p:nvSpPr>
          <p:cNvPr id="2068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68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3937"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F5608437-EF53-4C3C-AD6B-94B069B10533}" type="slidenum">
              <a:rPr lang="en-US" sz="1200">
                <a:latin typeface="+mn-lt"/>
              </a:rPr>
              <a:pPr algn="r">
                <a:defRPr/>
              </a:pPr>
              <a:t>270</a:t>
            </a:fld>
            <a:endParaRPr lang="en-US" sz="1200">
              <a:latin typeface="+mn-lt"/>
            </a:endParaRPr>
          </a:p>
        </p:txBody>
      </p:sp>
      <p:sp>
        <p:nvSpPr>
          <p:cNvPr id="2176003" name="Rectangle 2"/>
          <p:cNvSpPr>
            <a:spLocks noGrp="1" noRot="1" noChangeAspect="1" noChangeArrowheads="1" noTextEdit="1"/>
          </p:cNvSpPr>
          <p:nvPr>
            <p:ph type="sldImg"/>
          </p:nvPr>
        </p:nvSpPr>
        <p:spPr bwMode="auto">
          <a:xfrm>
            <a:off x="1181100" y="696913"/>
            <a:ext cx="4649788" cy="3486150"/>
          </a:xfrm>
          <a:noFill/>
          <a:ln>
            <a:solidFill>
              <a:srgbClr val="000000"/>
            </a:solidFill>
            <a:miter lim="800000"/>
            <a:headEnd/>
            <a:tailEnd/>
          </a:ln>
        </p:spPr>
      </p:sp>
      <p:sp>
        <p:nvSpPr>
          <p:cNvPr id="21760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985"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D4FCC58E-5334-4622-9197-62C40B4855D9}" type="slidenum">
              <a:rPr lang="en-US" sz="1200">
                <a:latin typeface="+mn-lt"/>
              </a:rPr>
              <a:pPr algn="r">
                <a:defRPr/>
              </a:pPr>
              <a:t>271</a:t>
            </a:fld>
            <a:endParaRPr lang="en-US" sz="1200">
              <a:latin typeface="+mn-lt"/>
            </a:endParaRPr>
          </a:p>
        </p:txBody>
      </p:sp>
      <p:sp>
        <p:nvSpPr>
          <p:cNvPr id="2178051" name="Rectangle 2"/>
          <p:cNvSpPr>
            <a:spLocks noGrp="1" noRot="1" noChangeAspect="1" noChangeArrowheads="1" noTextEdit="1"/>
          </p:cNvSpPr>
          <p:nvPr>
            <p:ph type="sldImg"/>
          </p:nvPr>
        </p:nvSpPr>
        <p:spPr bwMode="auto">
          <a:xfrm>
            <a:off x="1181100" y="696913"/>
            <a:ext cx="4649788" cy="3486150"/>
          </a:xfrm>
          <a:noFill/>
          <a:ln>
            <a:solidFill>
              <a:srgbClr val="000000"/>
            </a:solidFill>
            <a:miter lim="800000"/>
            <a:headEnd/>
            <a:tailEnd/>
          </a:ln>
        </p:spPr>
      </p:sp>
      <p:sp>
        <p:nvSpPr>
          <p:cNvPr id="21780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8033" name="Rectangle 7"/>
          <p:cNvSpPr txBox="1">
            <a:spLocks noGrp="1" noChangeArrowheads="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EFE6F970-7A13-4FCF-9D41-9C8E74907865}" type="slidenum">
              <a:rPr lang="en-US" sz="1200">
                <a:latin typeface="+mn-lt"/>
              </a:rPr>
              <a:pPr algn="r">
                <a:defRPr/>
              </a:pPr>
              <a:t>272</a:t>
            </a:fld>
            <a:endParaRPr lang="en-US" sz="1200">
              <a:latin typeface="+mn-lt"/>
            </a:endParaRPr>
          </a:p>
        </p:txBody>
      </p:sp>
      <p:sp>
        <p:nvSpPr>
          <p:cNvPr id="2180099" name="Rectangle 2"/>
          <p:cNvSpPr>
            <a:spLocks noGrp="1" noRot="1" noChangeAspect="1" noChangeArrowheads="1" noTextEdit="1"/>
          </p:cNvSpPr>
          <p:nvPr>
            <p:ph type="sldImg"/>
          </p:nvPr>
        </p:nvSpPr>
        <p:spPr bwMode="auto">
          <a:xfrm>
            <a:off x="1181100" y="696913"/>
            <a:ext cx="4649788" cy="3486150"/>
          </a:xfrm>
          <a:noFill/>
          <a:ln>
            <a:solidFill>
              <a:srgbClr val="000000"/>
            </a:solidFill>
            <a:miter lim="800000"/>
            <a:headEnd/>
            <a:tailEnd/>
          </a:ln>
        </p:spPr>
      </p:sp>
      <p:sp>
        <p:nvSpPr>
          <p:cNvPr id="21801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212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EFD0536-72CC-46B8-AAF2-F5969D446C95}" type="slidenum">
              <a:rPr lang="en-US"/>
              <a:pPr fontAlgn="base">
                <a:spcBef>
                  <a:spcPct val="0"/>
                </a:spcBef>
                <a:spcAft>
                  <a:spcPct val="0"/>
                </a:spcAft>
                <a:defRPr/>
              </a:pPr>
              <a:t>274</a:t>
            </a:fld>
            <a:endParaRPr lang="en-US"/>
          </a:p>
        </p:txBody>
      </p:sp>
      <p:sp>
        <p:nvSpPr>
          <p:cNvPr id="1057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577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622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12EC8C3-24FC-4450-8363-099AF69AE4C7}" type="slidenum">
              <a:rPr lang="en-US"/>
              <a:pPr fontAlgn="base">
                <a:spcBef>
                  <a:spcPct val="0"/>
                </a:spcBef>
                <a:spcAft>
                  <a:spcPct val="0"/>
                </a:spcAft>
                <a:defRPr/>
              </a:pPr>
              <a:t>275</a:t>
            </a:fld>
            <a:endParaRPr lang="en-US"/>
          </a:p>
        </p:txBody>
      </p:sp>
      <p:sp>
        <p:nvSpPr>
          <p:cNvPr id="106189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6189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032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A8E248B-37B2-4ABD-8B91-5E5BDE1AB820}" type="slidenum">
              <a:rPr lang="en-US"/>
              <a:pPr fontAlgn="base">
                <a:spcBef>
                  <a:spcPct val="0"/>
                </a:spcBef>
                <a:spcAft>
                  <a:spcPct val="0"/>
                </a:spcAft>
                <a:defRPr/>
              </a:pPr>
              <a:t>276</a:t>
            </a:fld>
            <a:endParaRPr lang="en-US"/>
          </a:p>
        </p:txBody>
      </p:sp>
      <p:sp>
        <p:nvSpPr>
          <p:cNvPr id="10659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659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236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8D6489-E68B-40D8-AE84-DDCD7699C8E6}" type="slidenum">
              <a:rPr lang="en-US"/>
              <a:pPr fontAlgn="base">
                <a:spcBef>
                  <a:spcPct val="0"/>
                </a:spcBef>
                <a:spcAft>
                  <a:spcPct val="0"/>
                </a:spcAft>
                <a:defRPr/>
              </a:pPr>
              <a:t>277</a:t>
            </a:fld>
            <a:endParaRPr lang="en-US"/>
          </a:p>
        </p:txBody>
      </p:sp>
      <p:sp>
        <p:nvSpPr>
          <p:cNvPr id="10680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680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441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DEAC625-8C45-4828-A09F-E577724B8952}" type="slidenum">
              <a:rPr lang="en-US"/>
              <a:pPr fontAlgn="base">
                <a:spcBef>
                  <a:spcPct val="0"/>
                </a:spcBef>
                <a:spcAft>
                  <a:spcPct val="0"/>
                </a:spcAft>
                <a:defRPr/>
              </a:pPr>
              <a:t>278</a:t>
            </a:fld>
            <a:endParaRPr lang="en-US"/>
          </a:p>
        </p:txBody>
      </p:sp>
      <p:sp>
        <p:nvSpPr>
          <p:cNvPr id="10700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700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646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1AA15DF-0109-4411-8460-9F59AB443A90}" type="slidenum">
              <a:rPr lang="en-US"/>
              <a:pPr fontAlgn="base">
                <a:spcBef>
                  <a:spcPct val="0"/>
                </a:spcBef>
                <a:spcAft>
                  <a:spcPct val="0"/>
                </a:spcAft>
                <a:defRPr/>
              </a:pPr>
              <a:t>279</a:t>
            </a:fld>
            <a:endParaRPr lang="en-US"/>
          </a:p>
        </p:txBody>
      </p:sp>
      <p:sp>
        <p:nvSpPr>
          <p:cNvPr id="10721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721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851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124B11B-971D-4D25-8199-FE842BBC3022}" type="slidenum">
              <a:rPr lang="en-US"/>
              <a:pPr fontAlgn="base">
                <a:spcBef>
                  <a:spcPct val="0"/>
                </a:spcBef>
                <a:spcAft>
                  <a:spcPct val="0"/>
                </a:spcAft>
                <a:defRPr/>
              </a:pPr>
              <a:t>280</a:t>
            </a:fld>
            <a:endParaRPr lang="en-US"/>
          </a:p>
        </p:txBody>
      </p:sp>
      <p:sp>
        <p:nvSpPr>
          <p:cNvPr id="10741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741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EC6B15-C172-4D5F-BE31-84B8C1294F44}" type="slidenum">
              <a:rPr lang="en-US"/>
              <a:pPr fontAlgn="base">
                <a:spcBef>
                  <a:spcPct val="0"/>
                </a:spcBef>
                <a:spcAft>
                  <a:spcPct val="0"/>
                </a:spcAft>
                <a:defRPr/>
              </a:pPr>
              <a:t>25</a:t>
            </a:fld>
            <a:endParaRPr lang="en-US"/>
          </a:p>
        </p:txBody>
      </p:sp>
      <p:sp>
        <p:nvSpPr>
          <p:cNvPr id="20889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889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056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7F05226-24F0-484F-BA21-589CA2C0543A}" type="slidenum">
              <a:rPr lang="en-US"/>
              <a:pPr fontAlgn="base">
                <a:spcBef>
                  <a:spcPct val="0"/>
                </a:spcBef>
                <a:spcAft>
                  <a:spcPct val="0"/>
                </a:spcAft>
                <a:defRPr/>
              </a:pPr>
              <a:t>281</a:t>
            </a:fld>
            <a:endParaRPr lang="en-US"/>
          </a:p>
        </p:txBody>
      </p:sp>
      <p:sp>
        <p:nvSpPr>
          <p:cNvPr id="10762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762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2146" name="Slide Image Placeholder 1"/>
          <p:cNvSpPr>
            <a:spLocks noGrp="1" noRot="1" noChangeAspect="1" noTextEdit="1"/>
          </p:cNvSpPr>
          <p:nvPr>
            <p:ph type="sldImg"/>
          </p:nvPr>
        </p:nvSpPr>
        <p:spPr bwMode="auto">
          <a:noFill/>
          <a:ln>
            <a:solidFill>
              <a:srgbClr val="000000"/>
            </a:solidFill>
            <a:miter lim="800000"/>
            <a:headEnd/>
            <a:tailEnd/>
          </a:ln>
        </p:spPr>
      </p:sp>
      <p:sp>
        <p:nvSpPr>
          <p:cNvPr id="21821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96355"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7" tIns="46589" rIns="93177" bIns="46589" anchor="b"/>
          <a:lstStyle/>
          <a:p>
            <a:pPr algn="r">
              <a:defRPr/>
            </a:pPr>
            <a:fld id="{3F5EA68D-E01F-42EF-BBDE-907646CFFE45}" type="slidenum">
              <a:rPr lang="en-US" sz="1200">
                <a:latin typeface="+mn-lt"/>
              </a:rPr>
              <a:pPr algn="r">
                <a:defRPr/>
              </a:pPr>
              <a:t>282</a:t>
            </a:fld>
            <a:endParaRPr lang="en-US" sz="1200">
              <a:latin typeface="+mn-lt"/>
            </a:endParaRPr>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07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4C4055-8692-4E0D-8B51-357D5AA9A972}" type="slidenum">
              <a:rPr lang="en-US"/>
              <a:pPr fontAlgn="base">
                <a:spcBef>
                  <a:spcPct val="0"/>
                </a:spcBef>
                <a:spcAft>
                  <a:spcPct val="0"/>
                </a:spcAft>
                <a:defRPr/>
              </a:pPr>
              <a:t>294</a:t>
            </a:fld>
            <a:endParaRPr lang="en-US"/>
          </a:p>
        </p:txBody>
      </p:sp>
      <p:sp>
        <p:nvSpPr>
          <p:cNvPr id="8202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02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83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0CF9DD-A5DE-4DC5-AEDD-558DC72E49B2}" type="slidenum">
              <a:rPr lang="en-US"/>
              <a:pPr fontAlgn="base">
                <a:spcBef>
                  <a:spcPct val="0"/>
                </a:spcBef>
                <a:spcAft>
                  <a:spcPct val="0"/>
                </a:spcAft>
                <a:defRPr/>
              </a:pPr>
              <a:t>295</a:t>
            </a:fld>
            <a:endParaRPr lang="en-US"/>
          </a:p>
        </p:txBody>
      </p:sp>
      <p:sp>
        <p:nvSpPr>
          <p:cNvPr id="8222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2275" name="Rectangle 3"/>
          <p:cNvSpPr>
            <a:spLocks noGrp="1" noChangeArrowheads="1"/>
          </p:cNvSpPr>
          <p:nvPr>
            <p:ph type="body" idx="1"/>
          </p:nvPr>
        </p:nvSpPr>
        <p:spPr bwMode="auto">
          <a:xfrm>
            <a:off x="935038" y="4416425"/>
            <a:ext cx="5140325" cy="4183063"/>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A5BEB93-A74D-4549-BF11-2F60701B00EA}" type="slidenum">
              <a:rPr lang="en-US"/>
              <a:pPr fontAlgn="base">
                <a:spcBef>
                  <a:spcPct val="0"/>
                </a:spcBef>
                <a:spcAft>
                  <a:spcPct val="0"/>
                </a:spcAft>
                <a:defRPr/>
              </a:pPr>
              <a:t>296</a:t>
            </a:fld>
            <a:endParaRPr lang="en-US"/>
          </a:p>
        </p:txBody>
      </p:sp>
      <p:sp>
        <p:nvSpPr>
          <p:cNvPr id="8243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4323" name="Rectangle 3"/>
          <p:cNvSpPr>
            <a:spLocks noGrp="1" noChangeArrowheads="1"/>
          </p:cNvSpPr>
          <p:nvPr>
            <p:ph type="body" idx="1"/>
          </p:nvPr>
        </p:nvSpPr>
        <p:spPr bwMode="auto">
          <a:xfrm>
            <a:off x="935038" y="4416425"/>
            <a:ext cx="5140325" cy="4183063"/>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692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26AE7DA-8AEB-412D-AD66-23DB39756F2D}" type="slidenum">
              <a:rPr lang="en-US"/>
              <a:pPr fontAlgn="base">
                <a:spcBef>
                  <a:spcPct val="0"/>
                </a:spcBef>
                <a:spcAft>
                  <a:spcPct val="0"/>
                </a:spcAft>
                <a:defRPr/>
              </a:pPr>
              <a:t>297</a:t>
            </a:fld>
            <a:endParaRPr lang="en-US"/>
          </a:p>
        </p:txBody>
      </p:sp>
      <p:sp>
        <p:nvSpPr>
          <p:cNvPr id="8263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6371" name="Rectangle 3"/>
          <p:cNvSpPr>
            <a:spLocks noGrp="1" noChangeArrowheads="1"/>
          </p:cNvSpPr>
          <p:nvPr>
            <p:ph type="body" idx="1"/>
          </p:nvPr>
        </p:nvSpPr>
        <p:spPr bwMode="auto">
          <a:xfrm>
            <a:off x="935038" y="4416425"/>
            <a:ext cx="5140325" cy="4183063"/>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97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8E52883-06EE-424B-ADDF-08E53E35BB00}" type="slidenum">
              <a:rPr lang="en-US"/>
              <a:pPr fontAlgn="base">
                <a:spcBef>
                  <a:spcPct val="0"/>
                </a:spcBef>
                <a:spcAft>
                  <a:spcPct val="0"/>
                </a:spcAft>
                <a:defRPr/>
              </a:pPr>
              <a:t>298</a:t>
            </a:fld>
            <a:endParaRPr lang="en-US"/>
          </a:p>
        </p:txBody>
      </p:sp>
      <p:sp>
        <p:nvSpPr>
          <p:cNvPr id="8284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8419" name="Rectangle 3"/>
          <p:cNvSpPr>
            <a:spLocks noGrp="1" noChangeArrowheads="1"/>
          </p:cNvSpPr>
          <p:nvPr>
            <p:ph type="body" idx="1"/>
          </p:nvPr>
        </p:nvSpPr>
        <p:spPr bwMode="auto">
          <a:xfrm>
            <a:off x="935038" y="4416425"/>
            <a:ext cx="5140325" cy="4183063"/>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02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7E23495-F321-4B0B-958F-35DC4A1C7C69}" type="slidenum">
              <a:rPr lang="en-US"/>
              <a:pPr fontAlgn="base">
                <a:spcBef>
                  <a:spcPct val="0"/>
                </a:spcBef>
                <a:spcAft>
                  <a:spcPct val="0"/>
                </a:spcAft>
                <a:defRPr/>
              </a:pPr>
              <a:t>299</a:t>
            </a:fld>
            <a:endParaRPr lang="en-US"/>
          </a:p>
        </p:txBody>
      </p:sp>
      <p:sp>
        <p:nvSpPr>
          <p:cNvPr id="8304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0467" name="Rectangle 3"/>
          <p:cNvSpPr>
            <a:spLocks noGrp="1" noChangeArrowheads="1"/>
          </p:cNvSpPr>
          <p:nvPr>
            <p:ph type="body" idx="1"/>
          </p:nvPr>
        </p:nvSpPr>
        <p:spPr bwMode="auto">
          <a:xfrm>
            <a:off x="935038" y="4416425"/>
            <a:ext cx="5140325" cy="4183063"/>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7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2E22DCB-FD01-4158-BBF7-07E821FFE7E8}" type="slidenum">
              <a:rPr lang="en-US"/>
              <a:pPr fontAlgn="base">
                <a:spcBef>
                  <a:spcPct val="0"/>
                </a:spcBef>
                <a:spcAft>
                  <a:spcPct val="0"/>
                </a:spcAft>
                <a:defRPr/>
              </a:pPr>
              <a:t>300</a:t>
            </a:fld>
            <a:endParaRPr lang="en-US"/>
          </a:p>
        </p:txBody>
      </p:sp>
      <p:sp>
        <p:nvSpPr>
          <p:cNvPr id="8325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2515" name="Rectangle 3"/>
          <p:cNvSpPr>
            <a:spLocks noGrp="1" noChangeArrowheads="1"/>
          </p:cNvSpPr>
          <p:nvPr>
            <p:ph type="body" idx="1"/>
          </p:nvPr>
        </p:nvSpPr>
        <p:spPr bwMode="auto">
          <a:xfrm>
            <a:off x="935038" y="4416425"/>
            <a:ext cx="5140325" cy="4183063"/>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45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F4A259-72C9-43AA-BD4A-FC8C9BBE90E0}" type="slidenum">
              <a:rPr lang="en-US"/>
              <a:pPr fontAlgn="base">
                <a:spcBef>
                  <a:spcPct val="0"/>
                </a:spcBef>
                <a:spcAft>
                  <a:spcPct val="0"/>
                </a:spcAft>
                <a:defRPr/>
              </a:pPr>
              <a:t>315</a:t>
            </a:fld>
            <a:endParaRPr lang="en-US"/>
          </a:p>
        </p:txBody>
      </p:sp>
      <p:sp>
        <p:nvSpPr>
          <p:cNvPr id="84889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4889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4ED2AD-89B5-4ACA-9982-6AC89C4009B0}" type="slidenum">
              <a:rPr lang="en-US"/>
              <a:pPr fontAlgn="base">
                <a:spcBef>
                  <a:spcPct val="0"/>
                </a:spcBef>
                <a:spcAft>
                  <a:spcPct val="0"/>
                </a:spcAft>
                <a:defRPr/>
              </a:pPr>
              <a:t>26</a:t>
            </a:fld>
            <a:endParaRPr lang="en-US"/>
          </a:p>
        </p:txBody>
      </p:sp>
      <p:sp>
        <p:nvSpPr>
          <p:cNvPr id="2109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09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2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BF08F64-04B0-424F-897E-B24B6731449E}" type="slidenum">
              <a:rPr lang="en-US"/>
              <a:pPr fontAlgn="base">
                <a:spcBef>
                  <a:spcPct val="0"/>
                </a:spcBef>
                <a:spcAft>
                  <a:spcPct val="0"/>
                </a:spcAft>
                <a:defRPr/>
              </a:pPr>
              <a:t>317</a:t>
            </a:fld>
            <a:endParaRPr lang="en-US"/>
          </a:p>
        </p:txBody>
      </p:sp>
      <p:sp>
        <p:nvSpPr>
          <p:cNvPr id="8519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519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997BE3B-32A5-4F0A-865B-35009AA32B07}" type="slidenum">
              <a:rPr lang="en-US"/>
              <a:pPr fontAlgn="base">
                <a:spcBef>
                  <a:spcPct val="0"/>
                </a:spcBef>
                <a:spcAft>
                  <a:spcPct val="0"/>
                </a:spcAft>
                <a:defRPr/>
              </a:pPr>
              <a:t>319</a:t>
            </a:fld>
            <a:endParaRPr lang="en-US"/>
          </a:p>
        </p:txBody>
      </p:sp>
      <p:sp>
        <p:nvSpPr>
          <p:cNvPr id="85504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550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B42C71F-BC28-433D-B541-E8E1A1442108}" type="slidenum">
              <a:rPr lang="en-US"/>
              <a:pPr fontAlgn="base">
                <a:spcBef>
                  <a:spcPct val="0"/>
                </a:spcBef>
                <a:spcAft>
                  <a:spcPct val="0"/>
                </a:spcAft>
                <a:defRPr/>
              </a:pPr>
              <a:t>324</a:t>
            </a:fld>
            <a:endParaRPr lang="en-US"/>
          </a:p>
        </p:txBody>
      </p:sp>
      <p:sp>
        <p:nvSpPr>
          <p:cNvPr id="8611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611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79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2456AEE-44A6-410A-AD14-8D8F6D344071}" type="slidenum">
              <a:rPr lang="en-US"/>
              <a:pPr fontAlgn="base">
                <a:spcBef>
                  <a:spcPct val="0"/>
                </a:spcBef>
                <a:spcAft>
                  <a:spcPct val="0"/>
                </a:spcAft>
                <a:defRPr/>
              </a:pPr>
              <a:t>325</a:t>
            </a:fld>
            <a:endParaRPr lang="en-US"/>
          </a:p>
        </p:txBody>
      </p:sp>
      <p:sp>
        <p:nvSpPr>
          <p:cNvPr id="8632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632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9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E7F6F47-6E36-4C97-9E28-5CFBDA4E812C}" type="slidenum">
              <a:rPr lang="en-US"/>
              <a:pPr fontAlgn="base">
                <a:spcBef>
                  <a:spcPct val="0"/>
                </a:spcBef>
                <a:spcAft>
                  <a:spcPct val="0"/>
                </a:spcAft>
                <a:defRPr/>
              </a:pPr>
              <a:t>326</a:t>
            </a:fld>
            <a:endParaRPr lang="en-US"/>
          </a:p>
        </p:txBody>
      </p:sp>
      <p:sp>
        <p:nvSpPr>
          <p:cNvPr id="8714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714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03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8A45C4F-1345-4E5B-8C2C-24DC0CA3E14D}" type="slidenum">
              <a:rPr lang="en-US"/>
              <a:pPr fontAlgn="base">
                <a:spcBef>
                  <a:spcPct val="0"/>
                </a:spcBef>
                <a:spcAft>
                  <a:spcPct val="0"/>
                </a:spcAft>
                <a:defRPr/>
              </a:pPr>
              <a:t>327</a:t>
            </a:fld>
            <a:endParaRPr lang="en-US"/>
          </a:p>
        </p:txBody>
      </p:sp>
      <p:sp>
        <p:nvSpPr>
          <p:cNvPr id="8734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734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8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3289CEB-DFBC-429A-968C-C591567F5C28}" type="slidenum">
              <a:rPr lang="en-US"/>
              <a:pPr fontAlgn="base">
                <a:spcBef>
                  <a:spcPct val="0"/>
                </a:spcBef>
                <a:spcAft>
                  <a:spcPct val="0"/>
                </a:spcAft>
                <a:defRPr/>
              </a:pPr>
              <a:t>332</a:t>
            </a:fld>
            <a:endParaRPr lang="en-US"/>
          </a:p>
        </p:txBody>
      </p:sp>
      <p:sp>
        <p:nvSpPr>
          <p:cNvPr id="8755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755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2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870BF2F-5AD2-4839-A4AA-3AFAE305FC2C}" type="slidenum">
              <a:rPr lang="en-US"/>
              <a:pPr fontAlgn="base">
                <a:spcBef>
                  <a:spcPct val="0"/>
                </a:spcBef>
                <a:spcAft>
                  <a:spcPct val="0"/>
                </a:spcAft>
                <a:defRPr/>
              </a:pPr>
              <a:t>333</a:t>
            </a:fld>
            <a:endParaRPr lang="en-US"/>
          </a:p>
        </p:txBody>
      </p:sp>
      <p:sp>
        <p:nvSpPr>
          <p:cNvPr id="8775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775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17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CF25AEC-ABCF-4659-8A24-3313F25B5B13}" type="slidenum">
              <a:rPr lang="en-US"/>
              <a:pPr fontAlgn="base">
                <a:spcBef>
                  <a:spcPct val="0"/>
                </a:spcBef>
                <a:spcAft>
                  <a:spcPct val="0"/>
                </a:spcAft>
                <a:defRPr/>
              </a:pPr>
              <a:t>334</a:t>
            </a:fld>
            <a:endParaRPr lang="en-US"/>
          </a:p>
        </p:txBody>
      </p:sp>
      <p:sp>
        <p:nvSpPr>
          <p:cNvPr id="8796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796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22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771F5D1-7DF5-464A-B52B-A93AFCD87CE4}" type="slidenum">
              <a:rPr lang="en-US"/>
              <a:pPr fontAlgn="base">
                <a:spcBef>
                  <a:spcPct val="0"/>
                </a:spcBef>
                <a:spcAft>
                  <a:spcPct val="0"/>
                </a:spcAft>
                <a:defRPr/>
              </a:pPr>
              <a:t>335</a:t>
            </a:fld>
            <a:endParaRPr lang="en-US"/>
          </a:p>
        </p:txBody>
      </p:sp>
      <p:sp>
        <p:nvSpPr>
          <p:cNvPr id="8816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816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90F7085-DC15-4A0E-A036-771B70525B02}" type="slidenum">
              <a:rPr lang="en-US"/>
              <a:pPr fontAlgn="base">
                <a:spcBef>
                  <a:spcPct val="0"/>
                </a:spcBef>
                <a:spcAft>
                  <a:spcPct val="0"/>
                </a:spcAft>
                <a:defRPr/>
              </a:pPr>
              <a:t>27</a:t>
            </a:fld>
            <a:endParaRPr lang="en-US"/>
          </a:p>
        </p:txBody>
      </p:sp>
      <p:sp>
        <p:nvSpPr>
          <p:cNvPr id="2129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29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29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B219A49-7BEF-4815-9FA7-E13B77244149}" type="slidenum">
              <a:rPr lang="en-US"/>
              <a:pPr fontAlgn="base">
                <a:spcBef>
                  <a:spcPct val="0"/>
                </a:spcBef>
                <a:spcAft>
                  <a:spcPct val="0"/>
                </a:spcAft>
                <a:defRPr/>
              </a:pPr>
              <a:t>337</a:t>
            </a:fld>
            <a:endParaRPr lang="en-US"/>
          </a:p>
        </p:txBody>
      </p:sp>
      <p:sp>
        <p:nvSpPr>
          <p:cNvPr id="8847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847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36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824A013-EE34-4A96-8E72-76C827D58EBF}" type="slidenum">
              <a:rPr lang="en-US"/>
              <a:pPr fontAlgn="base">
                <a:spcBef>
                  <a:spcPct val="0"/>
                </a:spcBef>
                <a:spcAft>
                  <a:spcPct val="0"/>
                </a:spcAft>
                <a:defRPr/>
              </a:pPr>
              <a:t>339</a:t>
            </a:fld>
            <a:endParaRPr lang="en-US"/>
          </a:p>
        </p:txBody>
      </p:sp>
      <p:sp>
        <p:nvSpPr>
          <p:cNvPr id="8878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878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41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85F861-A859-4CBC-A497-52AA4F5287EB}" type="slidenum">
              <a:rPr lang="en-US"/>
              <a:pPr fontAlgn="base">
                <a:spcBef>
                  <a:spcPct val="0"/>
                </a:spcBef>
                <a:spcAft>
                  <a:spcPct val="0"/>
                </a:spcAft>
                <a:defRPr/>
              </a:pPr>
              <a:t>340</a:t>
            </a:fld>
            <a:endParaRPr lang="en-US"/>
          </a:p>
        </p:txBody>
      </p:sp>
      <p:sp>
        <p:nvSpPr>
          <p:cNvPr id="8898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898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96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EF095FC-013B-4639-AB9C-DF76BD3FA2E7}" type="slidenum">
              <a:rPr lang="en-US"/>
              <a:pPr fontAlgn="base">
                <a:spcBef>
                  <a:spcPct val="0"/>
                </a:spcBef>
                <a:spcAft>
                  <a:spcPct val="0"/>
                </a:spcAft>
                <a:defRPr/>
              </a:pPr>
              <a:t>345</a:t>
            </a:fld>
            <a:endParaRPr lang="en-US"/>
          </a:p>
        </p:txBody>
      </p:sp>
      <p:sp>
        <p:nvSpPr>
          <p:cNvPr id="9134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134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06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EEFB2FA-4C15-4734-AC1F-3018DF9AD0C4}" type="slidenum">
              <a:rPr lang="en-US"/>
              <a:pPr fontAlgn="base">
                <a:spcBef>
                  <a:spcPct val="0"/>
                </a:spcBef>
                <a:spcAft>
                  <a:spcPct val="0"/>
                </a:spcAft>
                <a:defRPr/>
              </a:pPr>
              <a:t>347</a:t>
            </a:fld>
            <a:endParaRPr lang="en-US"/>
          </a:p>
        </p:txBody>
      </p:sp>
      <p:sp>
        <p:nvSpPr>
          <p:cNvPr id="9175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175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78ECF97-84AC-4064-A38E-580AAC9C6B21}" type="slidenum">
              <a:rPr lang="en-US"/>
              <a:pPr fontAlgn="base">
                <a:spcBef>
                  <a:spcPct val="0"/>
                </a:spcBef>
                <a:spcAft>
                  <a:spcPct val="0"/>
                </a:spcAft>
                <a:defRPr/>
              </a:pPr>
              <a:t>348</a:t>
            </a:fld>
            <a:endParaRPr lang="en-US"/>
          </a:p>
        </p:txBody>
      </p:sp>
      <p:sp>
        <p:nvSpPr>
          <p:cNvPr id="9195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195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16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04CD6E4-3579-4CBB-8FC8-C6EA167159A9}" type="slidenum">
              <a:rPr lang="en-US"/>
              <a:pPr fontAlgn="base">
                <a:spcBef>
                  <a:spcPct val="0"/>
                </a:spcBef>
                <a:spcAft>
                  <a:spcPct val="0"/>
                </a:spcAft>
                <a:defRPr/>
              </a:pPr>
              <a:t>349</a:t>
            </a:fld>
            <a:endParaRPr lang="en-US"/>
          </a:p>
        </p:txBody>
      </p:sp>
      <p:sp>
        <p:nvSpPr>
          <p:cNvPr id="9216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216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0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275FFDF-E77C-45CD-B789-CDBF9CFF0F71}" type="slidenum">
              <a:rPr lang="en-US"/>
              <a:pPr fontAlgn="base">
                <a:spcBef>
                  <a:spcPct val="0"/>
                </a:spcBef>
                <a:spcAft>
                  <a:spcPct val="0"/>
                </a:spcAft>
                <a:defRPr/>
              </a:pPr>
              <a:t>350</a:t>
            </a:fld>
            <a:endParaRPr lang="en-US"/>
          </a:p>
        </p:txBody>
      </p:sp>
      <p:sp>
        <p:nvSpPr>
          <p:cNvPr id="9236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236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115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8740B97-0411-4726-9E3F-A026D75E6785}" type="slidenum">
              <a:rPr lang="en-US"/>
              <a:pPr fontAlgn="base">
                <a:spcBef>
                  <a:spcPct val="0"/>
                </a:spcBef>
                <a:spcAft>
                  <a:spcPct val="0"/>
                </a:spcAft>
                <a:defRPr/>
              </a:pPr>
              <a:t>352</a:t>
            </a:fld>
            <a:endParaRPr lang="en-US"/>
          </a:p>
        </p:txBody>
      </p:sp>
      <p:sp>
        <p:nvSpPr>
          <p:cNvPr id="11868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868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0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7656782-690B-42A6-BB4B-843A676513AB}" type="slidenum">
              <a:rPr lang="en-US" smtClean="0">
                <a:latin typeface="Arial" charset="0"/>
              </a:rPr>
              <a:pPr fontAlgn="base">
                <a:spcBef>
                  <a:spcPct val="0"/>
                </a:spcBef>
                <a:spcAft>
                  <a:spcPct val="0"/>
                </a:spcAft>
              </a:pPr>
              <a:t>355</a:t>
            </a:fld>
            <a:endParaRPr lang="en-US" smtClean="0">
              <a:latin typeface="Arial" charset="0"/>
            </a:endParaRPr>
          </a:p>
        </p:txBody>
      </p:sp>
      <p:sp>
        <p:nvSpPr>
          <p:cNvPr id="5847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47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B5DBD17-258A-48BA-80AA-5123117D23CC}" type="slidenum">
              <a:rPr lang="en-US"/>
              <a:pPr fontAlgn="base">
                <a:spcBef>
                  <a:spcPct val="0"/>
                </a:spcBef>
                <a:spcAft>
                  <a:spcPct val="0"/>
                </a:spcAft>
                <a:defRPr/>
              </a:pPr>
              <a:t>28</a:t>
            </a:fld>
            <a:endParaRPr lang="en-US"/>
          </a:p>
        </p:txBody>
      </p:sp>
      <p:sp>
        <p:nvSpPr>
          <p:cNvPr id="21504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50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769C3D-56C3-44AA-862D-BAC6C09D66A0}" type="slidenum">
              <a:rPr lang="en-US" smtClean="0">
                <a:latin typeface="Arial" charset="0"/>
              </a:rPr>
              <a:pPr fontAlgn="base">
                <a:spcBef>
                  <a:spcPct val="0"/>
                </a:spcBef>
                <a:spcAft>
                  <a:spcPct val="0"/>
                </a:spcAft>
              </a:pPr>
              <a:t>356</a:t>
            </a:fld>
            <a:endParaRPr lang="en-US" smtClean="0">
              <a:latin typeface="Arial" charset="0"/>
            </a:endParaRPr>
          </a:p>
        </p:txBody>
      </p:sp>
      <p:sp>
        <p:nvSpPr>
          <p:cNvPr id="5867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67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D4C20D-88B1-4276-B8DA-A7E4E61F32A7}" type="slidenum">
              <a:rPr lang="en-US" smtClean="0">
                <a:latin typeface="Arial" charset="0"/>
              </a:rPr>
              <a:pPr fontAlgn="base">
                <a:spcBef>
                  <a:spcPct val="0"/>
                </a:spcBef>
                <a:spcAft>
                  <a:spcPct val="0"/>
                </a:spcAft>
              </a:pPr>
              <a:t>357</a:t>
            </a:fld>
            <a:endParaRPr lang="en-US" smtClean="0">
              <a:latin typeface="Arial" charset="0"/>
            </a:endParaRPr>
          </a:p>
        </p:txBody>
      </p:sp>
      <p:sp>
        <p:nvSpPr>
          <p:cNvPr id="5949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949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49" name="Slide Image Placeholder 1"/>
          <p:cNvSpPr>
            <a:spLocks noGrp="1" noRot="1" noChangeAspect="1"/>
          </p:cNvSpPr>
          <p:nvPr>
            <p:ph type="sldImg"/>
          </p:nvPr>
        </p:nvSpPr>
        <p:spPr bwMode="auto">
          <a:noFill/>
          <a:ln>
            <a:solidFill>
              <a:srgbClr val="000000"/>
            </a:solidFill>
            <a:miter lim="800000"/>
            <a:headEnd/>
            <a:tailEnd/>
          </a:ln>
        </p:spPr>
      </p:sp>
      <p:sp>
        <p:nvSpPr>
          <p:cNvPr id="5908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99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E04067B-9B28-4F12-8D7A-353754D712A4}" type="slidenum">
              <a:rPr lang="en-US"/>
              <a:pPr fontAlgn="base">
                <a:spcBef>
                  <a:spcPct val="0"/>
                </a:spcBef>
                <a:spcAft>
                  <a:spcPct val="0"/>
                </a:spcAft>
                <a:defRPr/>
              </a:pPr>
              <a:t>360</a:t>
            </a:fld>
            <a:endParaRPr lang="en-US"/>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897" name="Slide Image Placeholder 1"/>
          <p:cNvSpPr>
            <a:spLocks noGrp="1" noRot="1" noChangeAspect="1"/>
          </p:cNvSpPr>
          <p:nvPr>
            <p:ph type="sldImg"/>
          </p:nvPr>
        </p:nvSpPr>
        <p:spPr bwMode="auto">
          <a:noFill/>
          <a:ln>
            <a:solidFill>
              <a:srgbClr val="000000"/>
            </a:solidFill>
            <a:miter lim="800000"/>
            <a:headEnd/>
            <a:tailEnd/>
          </a:ln>
        </p:spPr>
      </p:sp>
      <p:sp>
        <p:nvSpPr>
          <p:cNvPr id="5928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01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7D1C99C-178A-4562-B5A8-A6D8E8472CE4}" type="slidenum">
              <a:rPr lang="en-US"/>
              <a:pPr fontAlgn="base">
                <a:spcBef>
                  <a:spcPct val="0"/>
                </a:spcBef>
                <a:spcAft>
                  <a:spcPct val="0"/>
                </a:spcAft>
                <a:defRPr/>
              </a:pPr>
              <a:t>361</a:t>
            </a:fld>
            <a:endParaRPr lang="en-US"/>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3959A5B-0741-47F3-BF78-232D698CD183}" type="slidenum">
              <a:rPr lang="en-US" smtClean="0">
                <a:latin typeface="Arial" charset="0"/>
              </a:rPr>
              <a:pPr fontAlgn="base">
                <a:spcBef>
                  <a:spcPct val="0"/>
                </a:spcBef>
                <a:spcAft>
                  <a:spcPct val="0"/>
                </a:spcAft>
              </a:pPr>
              <a:t>367</a:t>
            </a:fld>
            <a:endParaRPr lang="en-US" smtClean="0">
              <a:latin typeface="Arial" charset="0"/>
            </a:endParaRPr>
          </a:p>
        </p:txBody>
      </p:sp>
      <p:sp>
        <p:nvSpPr>
          <p:cNvPr id="6041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0416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0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4DB87C9-176E-4C5C-9751-0E3B77234057}" type="slidenum">
              <a:rPr lang="en-US" smtClean="0">
                <a:latin typeface="Arial" charset="0"/>
              </a:rPr>
              <a:pPr fontAlgn="base">
                <a:spcBef>
                  <a:spcPct val="0"/>
                </a:spcBef>
                <a:spcAft>
                  <a:spcPct val="0"/>
                </a:spcAft>
              </a:pPr>
              <a:t>368</a:t>
            </a:fld>
            <a:endParaRPr lang="en-US" smtClean="0">
              <a:latin typeface="Arial" charset="0"/>
            </a:endParaRPr>
          </a:p>
        </p:txBody>
      </p:sp>
      <p:sp>
        <p:nvSpPr>
          <p:cNvPr id="6062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062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29" name="Slide Image Placeholder 1"/>
          <p:cNvSpPr>
            <a:spLocks noGrp="1" noRot="1" noChangeAspect="1"/>
          </p:cNvSpPr>
          <p:nvPr>
            <p:ph type="sldImg"/>
          </p:nvPr>
        </p:nvSpPr>
        <p:spPr bwMode="auto">
          <a:noFill/>
          <a:ln>
            <a:solidFill>
              <a:srgbClr val="000000"/>
            </a:solidFill>
            <a:miter lim="800000"/>
            <a:headEnd/>
            <a:tailEnd/>
          </a:ln>
        </p:spPr>
      </p:sp>
      <p:sp>
        <p:nvSpPr>
          <p:cNvPr id="6113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1984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D6B341-EFE5-4E08-88BB-F283CC279D44}" type="slidenum">
              <a:rPr lang="en-US"/>
              <a:pPr fontAlgn="base">
                <a:spcBef>
                  <a:spcPct val="0"/>
                </a:spcBef>
                <a:spcAft>
                  <a:spcPct val="0"/>
                </a:spcAft>
                <a:defRPr/>
              </a:pPr>
              <a:t>372</a:t>
            </a:fld>
            <a:endParaRPr lang="en-US"/>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1" name="Slide Image Placeholder 1"/>
          <p:cNvSpPr>
            <a:spLocks noGrp="1" noRot="1" noChangeAspect="1"/>
          </p:cNvSpPr>
          <p:nvPr>
            <p:ph type="sldImg"/>
          </p:nvPr>
        </p:nvSpPr>
        <p:spPr bwMode="auto">
          <a:noFill/>
          <a:ln>
            <a:solidFill>
              <a:srgbClr val="000000"/>
            </a:solidFill>
            <a:miter lim="800000"/>
            <a:headEnd/>
            <a:tailEnd/>
          </a:ln>
        </p:spPr>
      </p:sp>
      <p:sp>
        <p:nvSpPr>
          <p:cNvPr id="6144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229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B3F22C3-2637-4B3E-9C87-88F0E786EDD1}" type="slidenum">
              <a:rPr lang="en-US"/>
              <a:pPr fontAlgn="base">
                <a:spcBef>
                  <a:spcPct val="0"/>
                </a:spcBef>
                <a:spcAft>
                  <a:spcPct val="0"/>
                </a:spcAft>
                <a:defRPr/>
              </a:pPr>
              <a:t>374</a:t>
            </a:fld>
            <a:endParaRPr lang="en-US"/>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3" name="Slide Image Placeholder 1"/>
          <p:cNvSpPr>
            <a:spLocks noGrp="1" noRot="1" noChangeAspect="1"/>
          </p:cNvSpPr>
          <p:nvPr>
            <p:ph type="sldImg"/>
          </p:nvPr>
        </p:nvSpPr>
        <p:spPr bwMode="auto">
          <a:noFill/>
          <a:ln>
            <a:solidFill>
              <a:srgbClr val="000000"/>
            </a:solidFill>
            <a:miter lim="800000"/>
            <a:headEnd/>
            <a:tailEnd/>
          </a:ln>
        </p:spPr>
      </p:sp>
      <p:sp>
        <p:nvSpPr>
          <p:cNvPr id="6174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259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94E291-ECD6-4190-8F35-682411E2AFC4}" type="slidenum">
              <a:rPr lang="en-US"/>
              <a:pPr fontAlgn="base">
                <a:spcBef>
                  <a:spcPct val="0"/>
                </a:spcBef>
                <a:spcAft>
                  <a:spcPct val="0"/>
                </a:spcAft>
                <a:defRPr/>
              </a:pPr>
              <a:t>376</a:t>
            </a:fld>
            <a:endParaRPr lang="en-US"/>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E7E9147-D385-4F4C-AF69-EC40B744C1EA}" type="slidenum">
              <a:rPr lang="en-US" smtClean="0">
                <a:latin typeface="Arial" charset="0"/>
              </a:rPr>
              <a:pPr fontAlgn="base">
                <a:spcBef>
                  <a:spcPct val="0"/>
                </a:spcBef>
                <a:spcAft>
                  <a:spcPct val="0"/>
                </a:spcAft>
              </a:pPr>
              <a:t>377</a:t>
            </a:fld>
            <a:endParaRPr lang="en-US" smtClean="0">
              <a:latin typeface="Arial" charset="0"/>
            </a:endParaRPr>
          </a:p>
        </p:txBody>
      </p:sp>
      <p:sp>
        <p:nvSpPr>
          <p:cNvPr id="6195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95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3887E65-4EF9-4D37-8CD1-C90979944720}" type="slidenum">
              <a:rPr lang="en-US"/>
              <a:pPr fontAlgn="base">
                <a:spcBef>
                  <a:spcPct val="0"/>
                </a:spcBef>
                <a:spcAft>
                  <a:spcPct val="0"/>
                </a:spcAft>
                <a:defRPr/>
              </a:pPr>
              <a:t>29</a:t>
            </a:fld>
            <a:endParaRPr lang="en-US"/>
          </a:p>
        </p:txBody>
      </p:sp>
      <p:sp>
        <p:nvSpPr>
          <p:cNvPr id="21709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709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6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16DB0C-E409-414F-A8BE-D2AE4E47E590}" type="slidenum">
              <a:rPr lang="en-US" smtClean="0">
                <a:latin typeface="Arial" charset="0"/>
              </a:rPr>
              <a:pPr fontAlgn="base">
                <a:spcBef>
                  <a:spcPct val="0"/>
                </a:spcBef>
                <a:spcAft>
                  <a:spcPct val="0"/>
                </a:spcAft>
              </a:pPr>
              <a:t>378</a:t>
            </a:fld>
            <a:endParaRPr lang="en-US" smtClean="0">
              <a:latin typeface="Arial" charset="0"/>
            </a:endParaRPr>
          </a:p>
        </p:txBody>
      </p:sp>
      <p:sp>
        <p:nvSpPr>
          <p:cNvPr id="6215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15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C37419-2983-4F9A-8E99-B16E4C9B7D88}" type="slidenum">
              <a:rPr lang="en-US" smtClean="0">
                <a:latin typeface="Arial" charset="0"/>
              </a:rPr>
              <a:pPr fontAlgn="base">
                <a:spcBef>
                  <a:spcPct val="0"/>
                </a:spcBef>
                <a:spcAft>
                  <a:spcPct val="0"/>
                </a:spcAft>
              </a:pPr>
              <a:t>379</a:t>
            </a:fld>
            <a:endParaRPr lang="en-US" smtClean="0">
              <a:latin typeface="Arial" charset="0"/>
            </a:endParaRPr>
          </a:p>
        </p:txBody>
      </p:sp>
      <p:sp>
        <p:nvSpPr>
          <p:cNvPr id="6236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36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75D2273-3C9F-44DF-8490-DBBF8F8D4D48}" type="slidenum">
              <a:rPr lang="en-US" smtClean="0">
                <a:latin typeface="Arial" charset="0"/>
              </a:rPr>
              <a:pPr fontAlgn="base">
                <a:spcBef>
                  <a:spcPct val="0"/>
                </a:spcBef>
                <a:spcAft>
                  <a:spcPct val="0"/>
                </a:spcAft>
              </a:pPr>
              <a:t>380</a:t>
            </a:fld>
            <a:endParaRPr lang="en-US" smtClean="0">
              <a:latin typeface="Arial" charset="0"/>
            </a:endParaRPr>
          </a:p>
        </p:txBody>
      </p:sp>
      <p:sp>
        <p:nvSpPr>
          <p:cNvPr id="6256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56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F7F29A5-D581-4E66-BCBC-C5E9054A1B8F}" type="slidenum">
              <a:rPr lang="en-US" smtClean="0">
                <a:latin typeface="Arial" charset="0"/>
              </a:rPr>
              <a:pPr fontAlgn="base">
                <a:spcBef>
                  <a:spcPct val="0"/>
                </a:spcBef>
                <a:spcAft>
                  <a:spcPct val="0"/>
                </a:spcAft>
              </a:pPr>
              <a:t>381</a:t>
            </a:fld>
            <a:endParaRPr lang="en-US" smtClean="0">
              <a:latin typeface="Arial" charset="0"/>
            </a:endParaRPr>
          </a:p>
        </p:txBody>
      </p:sp>
      <p:sp>
        <p:nvSpPr>
          <p:cNvPr id="6277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771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CF55D34-7FD3-43CF-8EA5-6CAC755C0D9A}" type="slidenum">
              <a:rPr lang="en-US" smtClean="0">
                <a:latin typeface="Arial" charset="0"/>
              </a:rPr>
              <a:pPr fontAlgn="base">
                <a:spcBef>
                  <a:spcPct val="0"/>
                </a:spcBef>
                <a:spcAft>
                  <a:spcPct val="0"/>
                </a:spcAft>
              </a:pPr>
              <a:t>382</a:t>
            </a:fld>
            <a:endParaRPr lang="en-US" smtClean="0">
              <a:latin typeface="Arial" charset="0"/>
            </a:endParaRPr>
          </a:p>
        </p:txBody>
      </p:sp>
      <p:sp>
        <p:nvSpPr>
          <p:cNvPr id="6297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976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80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1A98025-9AD2-4DBE-B7AC-79D9C698875C}" type="slidenum">
              <a:rPr lang="en-US" smtClean="0">
                <a:latin typeface="Arial" charset="0"/>
              </a:rPr>
              <a:pPr fontAlgn="base">
                <a:spcBef>
                  <a:spcPct val="0"/>
                </a:spcBef>
                <a:spcAft>
                  <a:spcPct val="0"/>
                </a:spcAft>
              </a:pPr>
              <a:t>383</a:t>
            </a:fld>
            <a:endParaRPr lang="en-US" smtClean="0">
              <a:latin typeface="Arial" charset="0"/>
            </a:endParaRPr>
          </a:p>
        </p:txBody>
      </p:sp>
      <p:sp>
        <p:nvSpPr>
          <p:cNvPr id="6318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318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1BA4783-FFD8-41B2-83CC-CED4F7DB6569}" type="slidenum">
              <a:rPr lang="en-US" smtClean="0">
                <a:latin typeface="Arial" charset="0"/>
              </a:rPr>
              <a:pPr fontAlgn="base">
                <a:spcBef>
                  <a:spcPct val="0"/>
                </a:spcBef>
                <a:spcAft>
                  <a:spcPct val="0"/>
                </a:spcAft>
              </a:pPr>
              <a:t>384</a:t>
            </a:fld>
            <a:endParaRPr lang="en-US" smtClean="0">
              <a:latin typeface="Arial" charset="0"/>
            </a:endParaRPr>
          </a:p>
        </p:txBody>
      </p:sp>
      <p:sp>
        <p:nvSpPr>
          <p:cNvPr id="6338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338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5" name="Slide Image Placeholder 1"/>
          <p:cNvSpPr>
            <a:spLocks noGrp="1" noRot="1" noChangeAspect="1"/>
          </p:cNvSpPr>
          <p:nvPr>
            <p:ph type="sldImg"/>
          </p:nvPr>
        </p:nvSpPr>
        <p:spPr bwMode="auto">
          <a:noFill/>
          <a:ln>
            <a:solidFill>
              <a:srgbClr val="000000"/>
            </a:solidFill>
            <a:miter lim="800000"/>
            <a:headEnd/>
            <a:tailEnd/>
          </a:ln>
        </p:spPr>
      </p:sp>
      <p:sp>
        <p:nvSpPr>
          <p:cNvPr id="6359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4441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AE561C9-3A71-4DC6-880D-5CE06115CDE2}" type="slidenum">
              <a:rPr lang="en-US"/>
              <a:pPr fontAlgn="base">
                <a:spcBef>
                  <a:spcPct val="0"/>
                </a:spcBef>
                <a:spcAft>
                  <a:spcPct val="0"/>
                </a:spcAft>
                <a:defRPr/>
              </a:pPr>
              <a:t>385</a:t>
            </a:fld>
            <a:endParaRPr lang="en-US"/>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95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A3A0731-45FF-4A9D-81AE-53CDDF74AAA0}" type="slidenum">
              <a:rPr lang="en-US" smtClean="0">
                <a:latin typeface="Arial" charset="0"/>
              </a:rPr>
              <a:pPr fontAlgn="base">
                <a:spcBef>
                  <a:spcPct val="0"/>
                </a:spcBef>
                <a:spcAft>
                  <a:spcPct val="0"/>
                </a:spcAft>
              </a:pPr>
              <a:t>386</a:t>
            </a:fld>
            <a:endParaRPr lang="en-US" smtClean="0">
              <a:latin typeface="Arial" charset="0"/>
            </a:endParaRPr>
          </a:p>
        </p:txBody>
      </p:sp>
      <p:sp>
        <p:nvSpPr>
          <p:cNvPr id="6379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379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089C68C-797F-40EF-956F-867B421C2143}" type="slidenum">
              <a:rPr lang="en-US" smtClean="0">
                <a:latin typeface="Arial" charset="0"/>
              </a:rPr>
              <a:pPr fontAlgn="base">
                <a:spcBef>
                  <a:spcPct val="0"/>
                </a:spcBef>
                <a:spcAft>
                  <a:spcPct val="0"/>
                </a:spcAft>
              </a:pPr>
              <a:t>387</a:t>
            </a:fld>
            <a:endParaRPr lang="en-US" smtClean="0">
              <a:latin typeface="Arial" charset="0"/>
            </a:endParaRPr>
          </a:p>
        </p:txBody>
      </p:sp>
      <p:sp>
        <p:nvSpPr>
          <p:cNvPr id="6400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00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21EB8B3-35A2-4F72-B1CF-AA0516399378}" type="slidenum">
              <a:rPr lang="en-US"/>
              <a:pPr fontAlgn="base">
                <a:spcBef>
                  <a:spcPct val="0"/>
                </a:spcBef>
                <a:spcAft>
                  <a:spcPct val="0"/>
                </a:spcAft>
                <a:defRPr/>
              </a:pPr>
              <a:t>30</a:t>
            </a:fld>
            <a:endParaRPr lang="en-US"/>
          </a:p>
        </p:txBody>
      </p:sp>
      <p:sp>
        <p:nvSpPr>
          <p:cNvPr id="2191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91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04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3AA87A-EC58-4B70-9C45-53268393E15D}" type="slidenum">
              <a:rPr lang="en-US" smtClean="0">
                <a:latin typeface="Arial" charset="0"/>
              </a:rPr>
              <a:pPr fontAlgn="base">
                <a:spcBef>
                  <a:spcPct val="0"/>
                </a:spcBef>
                <a:spcAft>
                  <a:spcPct val="0"/>
                </a:spcAft>
              </a:pPr>
              <a:t>388</a:t>
            </a:fld>
            <a:endParaRPr lang="en-US" smtClean="0">
              <a:latin typeface="Arial" charset="0"/>
            </a:endParaRPr>
          </a:p>
        </p:txBody>
      </p:sp>
      <p:sp>
        <p:nvSpPr>
          <p:cNvPr id="6420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20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7" name="Slide Image Placeholder 1"/>
          <p:cNvSpPr>
            <a:spLocks noGrp="1" noRot="1" noChangeAspect="1"/>
          </p:cNvSpPr>
          <p:nvPr>
            <p:ph type="sldImg"/>
          </p:nvPr>
        </p:nvSpPr>
        <p:spPr bwMode="auto">
          <a:noFill/>
          <a:ln>
            <a:solidFill>
              <a:srgbClr val="000000"/>
            </a:solidFill>
            <a:miter lim="800000"/>
            <a:headEnd/>
            <a:tailEnd/>
          </a:ln>
        </p:spPr>
      </p:sp>
      <p:sp>
        <p:nvSpPr>
          <p:cNvPr id="6440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526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B2D42EB-2593-4E29-A2E9-9FE5B17A538C}" type="slidenum">
              <a:rPr lang="en-US"/>
              <a:pPr fontAlgn="base">
                <a:spcBef>
                  <a:spcPct val="0"/>
                </a:spcBef>
                <a:spcAft>
                  <a:spcPct val="0"/>
                </a:spcAft>
                <a:defRPr/>
              </a:pPr>
              <a:t>389</a:t>
            </a:fld>
            <a:endParaRPr lang="en-US"/>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2540A90-4C79-410F-8A23-65D4432515D7}" type="slidenum">
              <a:rPr lang="en-US" smtClean="0">
                <a:latin typeface="Arial" charset="0"/>
              </a:rPr>
              <a:pPr fontAlgn="base">
                <a:spcBef>
                  <a:spcPct val="0"/>
                </a:spcBef>
                <a:spcAft>
                  <a:spcPct val="0"/>
                </a:spcAft>
              </a:pPr>
              <a:t>390</a:t>
            </a:fld>
            <a:endParaRPr lang="en-US" smtClean="0">
              <a:latin typeface="Arial" charset="0"/>
            </a:endParaRPr>
          </a:p>
        </p:txBody>
      </p:sp>
      <p:sp>
        <p:nvSpPr>
          <p:cNvPr id="6461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61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8AFDF59-77BF-4F4F-ABB2-ADD528FC2613}" type="slidenum">
              <a:rPr lang="en-US" smtClean="0">
                <a:latin typeface="Arial" charset="0"/>
              </a:rPr>
              <a:pPr fontAlgn="base">
                <a:spcBef>
                  <a:spcPct val="0"/>
                </a:spcBef>
                <a:spcAft>
                  <a:spcPct val="0"/>
                </a:spcAft>
              </a:pPr>
              <a:t>391</a:t>
            </a:fld>
            <a:endParaRPr lang="en-US" smtClean="0">
              <a:latin typeface="Arial" charset="0"/>
            </a:endParaRPr>
          </a:p>
        </p:txBody>
      </p:sp>
      <p:sp>
        <p:nvSpPr>
          <p:cNvPr id="6481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81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D665CAE-E505-41B1-9ED1-7F9A57871B46}" type="slidenum">
              <a:rPr lang="en-US" smtClean="0">
                <a:latin typeface="Arial" charset="0"/>
              </a:rPr>
              <a:pPr fontAlgn="base">
                <a:spcBef>
                  <a:spcPct val="0"/>
                </a:spcBef>
                <a:spcAft>
                  <a:spcPct val="0"/>
                </a:spcAft>
              </a:pPr>
              <a:t>392</a:t>
            </a:fld>
            <a:endParaRPr lang="en-US" smtClean="0">
              <a:latin typeface="Arial" charset="0"/>
            </a:endParaRPr>
          </a:p>
        </p:txBody>
      </p:sp>
      <p:sp>
        <p:nvSpPr>
          <p:cNvPr id="65024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502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89" name="Slide Image Placeholder 1"/>
          <p:cNvSpPr>
            <a:spLocks noGrp="1" noRot="1" noChangeAspect="1"/>
          </p:cNvSpPr>
          <p:nvPr>
            <p:ph type="sldImg"/>
          </p:nvPr>
        </p:nvSpPr>
        <p:spPr bwMode="auto">
          <a:noFill/>
          <a:ln>
            <a:solidFill>
              <a:srgbClr val="000000"/>
            </a:solidFill>
            <a:miter lim="800000"/>
            <a:headEnd/>
            <a:tailEnd/>
          </a:ln>
        </p:spPr>
      </p:sp>
      <p:sp>
        <p:nvSpPr>
          <p:cNvPr id="6522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6080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EA4501-4FC6-4C8E-AE9C-154E68EE0F79}" type="slidenum">
              <a:rPr lang="en-US"/>
              <a:pPr fontAlgn="base">
                <a:spcBef>
                  <a:spcPct val="0"/>
                </a:spcBef>
                <a:spcAft>
                  <a:spcPct val="0"/>
                </a:spcAft>
                <a:defRPr/>
              </a:pPr>
              <a:t>393</a:t>
            </a:fld>
            <a:endParaRPr lang="en-US"/>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BDA9AF-3C0B-4A70-82D5-CDC9BA54414B}" type="slidenum">
              <a:rPr lang="en-US" smtClean="0">
                <a:latin typeface="Arial" charset="0"/>
              </a:rPr>
              <a:pPr fontAlgn="base">
                <a:spcBef>
                  <a:spcPct val="0"/>
                </a:spcBef>
                <a:spcAft>
                  <a:spcPct val="0"/>
                </a:spcAft>
              </a:pPr>
              <a:t>394</a:t>
            </a:fld>
            <a:endParaRPr lang="en-US" smtClean="0">
              <a:latin typeface="Arial" charset="0"/>
            </a:endParaRPr>
          </a:p>
        </p:txBody>
      </p:sp>
      <p:sp>
        <p:nvSpPr>
          <p:cNvPr id="6543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543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AADF9A9-1AF0-42DF-B8EE-E08B8D5AAF01}" type="slidenum">
              <a:rPr lang="en-US" smtClean="0">
                <a:latin typeface="Arial" charset="0"/>
              </a:rPr>
              <a:pPr fontAlgn="base">
                <a:spcBef>
                  <a:spcPct val="0"/>
                </a:spcBef>
                <a:spcAft>
                  <a:spcPct val="0"/>
                </a:spcAft>
              </a:pPr>
              <a:t>395</a:t>
            </a:fld>
            <a:endParaRPr lang="en-US" smtClean="0">
              <a:latin typeface="Arial" charset="0"/>
            </a:endParaRPr>
          </a:p>
        </p:txBody>
      </p:sp>
      <p:sp>
        <p:nvSpPr>
          <p:cNvPr id="6563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563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EBCFC2B-6D64-4152-A9FF-BC5B48A711A3}" type="slidenum">
              <a:rPr lang="en-US" smtClean="0">
                <a:latin typeface="Arial" charset="0"/>
              </a:rPr>
              <a:pPr fontAlgn="base">
                <a:spcBef>
                  <a:spcPct val="0"/>
                </a:spcBef>
                <a:spcAft>
                  <a:spcPct val="0"/>
                </a:spcAft>
              </a:pPr>
              <a:t>396</a:t>
            </a:fld>
            <a:endParaRPr lang="en-US" smtClean="0">
              <a:latin typeface="Arial" charset="0"/>
            </a:endParaRPr>
          </a:p>
        </p:txBody>
      </p:sp>
      <p:sp>
        <p:nvSpPr>
          <p:cNvPr id="6584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584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481" name="Slide Image Placeholder 1"/>
          <p:cNvSpPr>
            <a:spLocks noGrp="1" noRot="1" noChangeAspect="1"/>
          </p:cNvSpPr>
          <p:nvPr>
            <p:ph type="sldImg"/>
          </p:nvPr>
        </p:nvSpPr>
        <p:spPr bwMode="auto">
          <a:noFill/>
          <a:ln>
            <a:solidFill>
              <a:srgbClr val="000000"/>
            </a:solidFill>
            <a:miter lim="800000"/>
            <a:headEnd/>
            <a:tailEnd/>
          </a:ln>
        </p:spPr>
      </p:sp>
      <p:sp>
        <p:nvSpPr>
          <p:cNvPr id="6604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6899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E6913C7-095A-4DDF-89F5-D9BE3644A494}" type="slidenum">
              <a:rPr lang="en-US"/>
              <a:pPr fontAlgn="base">
                <a:spcBef>
                  <a:spcPct val="0"/>
                </a:spcBef>
                <a:spcAft>
                  <a:spcPct val="0"/>
                </a:spcAft>
                <a:defRPr/>
              </a:pPr>
              <a:t>397</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9ACB88F-E9DE-4E53-9041-09AD5A526062}" type="slidenum">
              <a:rPr lang="en-US"/>
              <a:pPr fontAlgn="base">
                <a:spcBef>
                  <a:spcPct val="0"/>
                </a:spcBef>
                <a:spcAft>
                  <a:spcPct val="0"/>
                </a:spcAft>
                <a:defRPr/>
              </a:pPr>
              <a:t>31</a:t>
            </a:fld>
            <a:endParaRPr lang="en-US"/>
          </a:p>
        </p:txBody>
      </p:sp>
      <p:sp>
        <p:nvSpPr>
          <p:cNvPr id="2211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11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2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90D3C2B-B76F-4F1C-9B69-C6169062FE9B}" type="slidenum">
              <a:rPr lang="en-US" smtClean="0">
                <a:latin typeface="Arial" charset="0"/>
              </a:rPr>
              <a:pPr fontAlgn="base">
                <a:spcBef>
                  <a:spcPct val="0"/>
                </a:spcBef>
                <a:spcAft>
                  <a:spcPct val="0"/>
                </a:spcAft>
              </a:pPr>
              <a:t>398</a:t>
            </a:fld>
            <a:endParaRPr lang="en-US" smtClean="0">
              <a:latin typeface="Arial" charset="0"/>
            </a:endParaRPr>
          </a:p>
        </p:txBody>
      </p:sp>
      <p:sp>
        <p:nvSpPr>
          <p:cNvPr id="6625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625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EE298-6BDE-4ABC-9F8A-5EC5879A8A4B}" type="slidenum">
              <a:rPr lang="en-US" smtClean="0">
                <a:latin typeface="Arial" charset="0"/>
              </a:rPr>
              <a:pPr fontAlgn="base">
                <a:spcBef>
                  <a:spcPct val="0"/>
                </a:spcBef>
                <a:spcAft>
                  <a:spcPct val="0"/>
                </a:spcAft>
              </a:pPr>
              <a:t>399</a:t>
            </a:fld>
            <a:endParaRPr lang="en-US" smtClean="0">
              <a:latin typeface="Arial" charset="0"/>
            </a:endParaRPr>
          </a:p>
        </p:txBody>
      </p:sp>
      <p:sp>
        <p:nvSpPr>
          <p:cNvPr id="6645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645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D9FE5A-041D-47A5-A6A3-6046536AA369}" type="slidenum">
              <a:rPr lang="en-US" smtClean="0">
                <a:latin typeface="Arial" charset="0"/>
              </a:rPr>
              <a:pPr fontAlgn="base">
                <a:spcBef>
                  <a:spcPct val="0"/>
                </a:spcBef>
                <a:spcAft>
                  <a:spcPct val="0"/>
                </a:spcAft>
              </a:pPr>
              <a:t>400</a:t>
            </a:fld>
            <a:endParaRPr lang="en-US" smtClean="0">
              <a:latin typeface="Arial" charset="0"/>
            </a:endParaRPr>
          </a:p>
        </p:txBody>
      </p:sp>
      <p:sp>
        <p:nvSpPr>
          <p:cNvPr id="6666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666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19E7D8-FB54-4D8D-A2DA-D86F52C2044B}" type="slidenum">
              <a:rPr lang="en-US" smtClean="0">
                <a:latin typeface="Arial" charset="0"/>
              </a:rPr>
              <a:pPr fontAlgn="base">
                <a:spcBef>
                  <a:spcPct val="0"/>
                </a:spcBef>
                <a:spcAft>
                  <a:spcPct val="0"/>
                </a:spcAft>
              </a:pPr>
              <a:t>401</a:t>
            </a:fld>
            <a:endParaRPr lang="en-US" smtClean="0">
              <a:latin typeface="Arial" charset="0"/>
            </a:endParaRPr>
          </a:p>
        </p:txBody>
      </p:sp>
      <p:sp>
        <p:nvSpPr>
          <p:cNvPr id="6686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686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8FA6748-F7EE-423E-B661-055B7F4F7852}" type="slidenum">
              <a:rPr lang="en-US" smtClean="0">
                <a:latin typeface="Arial" charset="0"/>
              </a:rPr>
              <a:pPr fontAlgn="base">
                <a:spcBef>
                  <a:spcPct val="0"/>
                </a:spcBef>
                <a:spcAft>
                  <a:spcPct val="0"/>
                </a:spcAft>
              </a:pPr>
              <a:t>402</a:t>
            </a:fld>
            <a:endParaRPr lang="en-US" smtClean="0">
              <a:latin typeface="Arial" charset="0"/>
            </a:endParaRPr>
          </a:p>
        </p:txBody>
      </p:sp>
      <p:sp>
        <p:nvSpPr>
          <p:cNvPr id="67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707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6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5FE0971-54E7-49EE-A81D-5D495C1E73E6}" type="slidenum">
              <a:rPr lang="en-US" smtClean="0">
                <a:latin typeface="Arial" charset="0"/>
              </a:rPr>
              <a:pPr fontAlgn="base">
                <a:spcBef>
                  <a:spcPct val="0"/>
                </a:spcBef>
                <a:spcAft>
                  <a:spcPct val="0"/>
                </a:spcAft>
              </a:pPr>
              <a:t>403</a:t>
            </a:fld>
            <a:endParaRPr lang="en-US" smtClean="0">
              <a:latin typeface="Arial" charset="0"/>
            </a:endParaRPr>
          </a:p>
        </p:txBody>
      </p:sp>
      <p:sp>
        <p:nvSpPr>
          <p:cNvPr id="6727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727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0F8AD3-2DB1-4AF4-84C8-7DB9FEBDC1BF}" type="slidenum">
              <a:rPr lang="en-US" smtClean="0">
                <a:latin typeface="Arial" charset="0"/>
              </a:rPr>
              <a:pPr fontAlgn="base">
                <a:spcBef>
                  <a:spcPct val="0"/>
                </a:spcBef>
                <a:spcAft>
                  <a:spcPct val="0"/>
                </a:spcAft>
              </a:pPr>
              <a:t>404</a:t>
            </a:fld>
            <a:endParaRPr lang="en-US" smtClean="0">
              <a:latin typeface="Arial" charset="0"/>
            </a:endParaRPr>
          </a:p>
        </p:txBody>
      </p:sp>
      <p:sp>
        <p:nvSpPr>
          <p:cNvPr id="6748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748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86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FA3EFBF-D2EA-4602-B15B-1D6A906CC6FC}" type="slidenum">
              <a:rPr lang="en-US" smtClean="0">
                <a:latin typeface="Arial" charset="0"/>
              </a:rPr>
              <a:pPr fontAlgn="base">
                <a:spcBef>
                  <a:spcPct val="0"/>
                </a:spcBef>
                <a:spcAft>
                  <a:spcPct val="0"/>
                </a:spcAft>
              </a:pPr>
              <a:t>405</a:t>
            </a:fld>
            <a:endParaRPr lang="en-US" smtClean="0">
              <a:latin typeface="Arial" charset="0"/>
            </a:endParaRPr>
          </a:p>
        </p:txBody>
      </p:sp>
      <p:sp>
        <p:nvSpPr>
          <p:cNvPr id="6768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768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91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06B3BD3-4C1E-4B75-9555-B423C32DF76C}" type="slidenum">
              <a:rPr lang="en-US" smtClean="0">
                <a:latin typeface="Arial" charset="0"/>
              </a:rPr>
              <a:pPr fontAlgn="base">
                <a:spcBef>
                  <a:spcPct val="0"/>
                </a:spcBef>
                <a:spcAft>
                  <a:spcPct val="0"/>
                </a:spcAft>
              </a:pPr>
              <a:t>406</a:t>
            </a:fld>
            <a:endParaRPr lang="en-US" smtClean="0">
              <a:latin typeface="Arial" charset="0"/>
            </a:endParaRPr>
          </a:p>
        </p:txBody>
      </p:sp>
      <p:sp>
        <p:nvSpPr>
          <p:cNvPr id="6789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7891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96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C9271A3-8C16-4D19-A068-51C3671A5EF0}" type="slidenum">
              <a:rPr lang="en-US" smtClean="0">
                <a:latin typeface="Arial" charset="0"/>
              </a:rPr>
              <a:pPr fontAlgn="base">
                <a:spcBef>
                  <a:spcPct val="0"/>
                </a:spcBef>
                <a:spcAft>
                  <a:spcPct val="0"/>
                </a:spcAft>
              </a:pPr>
              <a:t>407</a:t>
            </a:fld>
            <a:endParaRPr lang="en-US" smtClean="0">
              <a:latin typeface="Arial" charset="0"/>
            </a:endParaRPr>
          </a:p>
        </p:txBody>
      </p:sp>
      <p:sp>
        <p:nvSpPr>
          <p:cNvPr id="6809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096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Slide Image Placeholder 1"/>
          <p:cNvSpPr>
            <a:spLocks noGrp="1" noRot="1" noChangeAspect="1"/>
          </p:cNvSpPr>
          <p:nvPr>
            <p:ph type="sldImg"/>
          </p:nvPr>
        </p:nvSpPr>
        <p:spPr bwMode="auto">
          <a:noFill/>
          <a:ln>
            <a:solidFill>
              <a:srgbClr val="000000"/>
            </a:solidFill>
            <a:miter lim="800000"/>
            <a:headEnd/>
            <a:tailEnd/>
          </a:ln>
        </p:spPr>
      </p:sp>
      <p:sp>
        <p:nvSpPr>
          <p:cNvPr id="1669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669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79D0CD4-CCC8-4FBE-9827-3D39B4F3FE8C}" type="slidenum">
              <a:rPr lang="en-US"/>
              <a:pPr fontAlgn="base">
                <a:spcBef>
                  <a:spcPct val="0"/>
                </a:spcBef>
                <a:spcAft>
                  <a:spcPct val="0"/>
                </a:spcAft>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0C9CAD-0FE7-4BEC-8E4B-05AA0D6DC96F}" type="slidenum">
              <a:rPr lang="en-US"/>
              <a:pPr fontAlgn="base">
                <a:spcBef>
                  <a:spcPct val="0"/>
                </a:spcBef>
                <a:spcAft>
                  <a:spcPct val="0"/>
                </a:spcAft>
                <a:defRPr/>
              </a:pPr>
              <a:t>32</a:t>
            </a:fld>
            <a:endParaRPr lang="en-US"/>
          </a:p>
        </p:txBody>
      </p:sp>
      <p:sp>
        <p:nvSpPr>
          <p:cNvPr id="2232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32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0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56A460D-87A5-4C1A-9FB9-879EF633C2FE}" type="slidenum">
              <a:rPr lang="en-US" smtClean="0">
                <a:latin typeface="Arial" charset="0"/>
              </a:rPr>
              <a:pPr fontAlgn="base">
                <a:spcBef>
                  <a:spcPct val="0"/>
                </a:spcBef>
                <a:spcAft>
                  <a:spcPct val="0"/>
                </a:spcAft>
              </a:pPr>
              <a:t>408</a:t>
            </a:fld>
            <a:endParaRPr lang="en-US" smtClean="0">
              <a:latin typeface="Arial" charset="0"/>
            </a:endParaRPr>
          </a:p>
        </p:txBody>
      </p:sp>
      <p:sp>
        <p:nvSpPr>
          <p:cNvPr id="6830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30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05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8A8622E-48F1-4FE3-AB68-69DA693DF13F}" type="slidenum">
              <a:rPr lang="en-US" smtClean="0">
                <a:latin typeface="Arial" charset="0"/>
              </a:rPr>
              <a:pPr fontAlgn="base">
                <a:spcBef>
                  <a:spcPct val="0"/>
                </a:spcBef>
                <a:spcAft>
                  <a:spcPct val="0"/>
                </a:spcAft>
              </a:pPr>
              <a:t>409</a:t>
            </a:fld>
            <a:endParaRPr lang="en-US" smtClean="0">
              <a:latin typeface="Arial" charset="0"/>
            </a:endParaRPr>
          </a:p>
        </p:txBody>
      </p:sp>
      <p:sp>
        <p:nvSpPr>
          <p:cNvPr id="6850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50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10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2103B3-97AA-4137-88D3-B2036AB5D1B9}" type="slidenum">
              <a:rPr lang="en-US" smtClean="0">
                <a:latin typeface="Arial" charset="0"/>
              </a:rPr>
              <a:pPr fontAlgn="base">
                <a:spcBef>
                  <a:spcPct val="0"/>
                </a:spcBef>
                <a:spcAft>
                  <a:spcPct val="0"/>
                </a:spcAft>
              </a:pPr>
              <a:t>410</a:t>
            </a:fld>
            <a:endParaRPr lang="en-US" smtClean="0">
              <a:latin typeface="Arial" charset="0"/>
            </a:endParaRPr>
          </a:p>
        </p:txBody>
      </p:sp>
      <p:sp>
        <p:nvSpPr>
          <p:cNvPr id="6871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71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15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11E312F-D904-4A60-AA91-D7DB6884FA31}" type="slidenum">
              <a:rPr lang="en-US" smtClean="0">
                <a:latin typeface="Arial" charset="0"/>
              </a:rPr>
              <a:pPr fontAlgn="base">
                <a:spcBef>
                  <a:spcPct val="0"/>
                </a:spcBef>
                <a:spcAft>
                  <a:spcPct val="0"/>
                </a:spcAft>
              </a:pPr>
              <a:t>411</a:t>
            </a:fld>
            <a:endParaRPr lang="en-US" smtClean="0">
              <a:latin typeface="Arial" charset="0"/>
            </a:endParaRPr>
          </a:p>
        </p:txBody>
      </p:sp>
      <p:sp>
        <p:nvSpPr>
          <p:cNvPr id="68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3F1C34A-2C75-4878-862F-785E9F9B9314}" type="slidenum">
              <a:rPr lang="en-US" smtClean="0">
                <a:latin typeface="Arial" charset="0"/>
              </a:rPr>
              <a:pPr fontAlgn="base">
                <a:spcBef>
                  <a:spcPct val="0"/>
                </a:spcBef>
                <a:spcAft>
                  <a:spcPct val="0"/>
                </a:spcAft>
              </a:pPr>
              <a:t>412</a:t>
            </a:fld>
            <a:endParaRPr lang="en-US" smtClean="0">
              <a:latin typeface="Arial" charset="0"/>
            </a:endParaRPr>
          </a:p>
        </p:txBody>
      </p:sp>
      <p:sp>
        <p:nvSpPr>
          <p:cNvPr id="6912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912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24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980196-B834-44E1-B00F-0FD856AC33D3}" type="slidenum">
              <a:rPr lang="en-US" smtClean="0">
                <a:latin typeface="Arial" charset="0"/>
              </a:rPr>
              <a:pPr fontAlgn="base">
                <a:spcBef>
                  <a:spcPct val="0"/>
                </a:spcBef>
                <a:spcAft>
                  <a:spcPct val="0"/>
                </a:spcAft>
              </a:pPr>
              <a:t>413</a:t>
            </a:fld>
            <a:endParaRPr lang="en-US" smtClean="0">
              <a:latin typeface="Arial" charset="0"/>
            </a:endParaRPr>
          </a:p>
        </p:txBody>
      </p:sp>
      <p:sp>
        <p:nvSpPr>
          <p:cNvPr id="6932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932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29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EA48792-5334-488D-ADE3-EA4970F0D70E}" type="slidenum">
              <a:rPr lang="en-US" smtClean="0">
                <a:latin typeface="Arial" charset="0"/>
              </a:rPr>
              <a:pPr fontAlgn="base">
                <a:spcBef>
                  <a:spcPct val="0"/>
                </a:spcBef>
                <a:spcAft>
                  <a:spcPct val="0"/>
                </a:spcAft>
              </a:pPr>
              <a:t>414</a:t>
            </a:fld>
            <a:endParaRPr lang="en-US" smtClean="0">
              <a:latin typeface="Arial" charset="0"/>
            </a:endParaRPr>
          </a:p>
        </p:txBody>
      </p:sp>
      <p:sp>
        <p:nvSpPr>
          <p:cNvPr id="69529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9529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34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08913C-A8E2-43D7-B98E-43A2A1D53AB2}" type="slidenum">
              <a:rPr lang="en-US" smtClean="0">
                <a:latin typeface="Arial" charset="0"/>
              </a:rPr>
              <a:pPr fontAlgn="base">
                <a:spcBef>
                  <a:spcPct val="0"/>
                </a:spcBef>
                <a:spcAft>
                  <a:spcPct val="0"/>
                </a:spcAft>
              </a:pPr>
              <a:t>415</a:t>
            </a:fld>
            <a:endParaRPr lang="en-US" smtClean="0">
              <a:latin typeface="Arial" charset="0"/>
            </a:endParaRPr>
          </a:p>
        </p:txBody>
      </p:sp>
      <p:sp>
        <p:nvSpPr>
          <p:cNvPr id="6973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973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9393" name="Slide Image Placeholder 1"/>
          <p:cNvSpPr>
            <a:spLocks noGrp="1" noRot="1" noChangeAspect="1"/>
          </p:cNvSpPr>
          <p:nvPr>
            <p:ph type="sldImg"/>
          </p:nvPr>
        </p:nvSpPr>
        <p:spPr bwMode="auto">
          <a:noFill/>
          <a:ln>
            <a:solidFill>
              <a:srgbClr val="000000"/>
            </a:solidFill>
            <a:miter lim="800000"/>
            <a:headEnd/>
            <a:tailEnd/>
          </a:ln>
        </p:spPr>
      </p:sp>
      <p:sp>
        <p:nvSpPr>
          <p:cNvPr id="69939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079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4009C90-6640-4439-806F-5ABD4F6491CD}" type="slidenum">
              <a:rPr lang="en-US"/>
              <a:pPr fontAlgn="base">
                <a:spcBef>
                  <a:spcPct val="0"/>
                </a:spcBef>
                <a:spcAft>
                  <a:spcPct val="0"/>
                </a:spcAft>
                <a:defRPr/>
              </a:pPr>
              <a:t>416</a:t>
            </a:fld>
            <a:endParaRPr lang="en-US"/>
          </a:p>
        </p:txBody>
      </p:sp>
    </p:spTree>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48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B109271-B547-4D46-A7D6-357B97FD781D}" type="slidenum">
              <a:rPr lang="en-US" smtClean="0">
                <a:latin typeface="Arial" charset="0"/>
              </a:rPr>
              <a:pPr fontAlgn="base">
                <a:spcBef>
                  <a:spcPct val="0"/>
                </a:spcBef>
                <a:spcAft>
                  <a:spcPct val="0"/>
                </a:spcAft>
              </a:pPr>
              <a:t>417</a:t>
            </a:fld>
            <a:endParaRPr lang="en-US" smtClean="0">
              <a:latin typeface="Arial" charset="0"/>
            </a:endParaRPr>
          </a:p>
        </p:txBody>
      </p:sp>
      <p:sp>
        <p:nvSpPr>
          <p:cNvPr id="70349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0349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3B23938-E230-4D3E-9077-B912922780FD}" type="slidenum">
              <a:rPr lang="en-US"/>
              <a:pPr fontAlgn="base">
                <a:spcBef>
                  <a:spcPct val="0"/>
                </a:spcBef>
                <a:spcAft>
                  <a:spcPct val="0"/>
                </a:spcAft>
                <a:defRPr/>
              </a:pPr>
              <a:t>33</a:t>
            </a:fld>
            <a:endParaRPr lang="en-US"/>
          </a:p>
        </p:txBody>
      </p:sp>
      <p:sp>
        <p:nvSpPr>
          <p:cNvPr id="2252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2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2BD227-4850-443C-9DD5-FDD2013369AF}" type="slidenum">
              <a:rPr lang="en-US" smtClean="0">
                <a:latin typeface="Arial" charset="0"/>
              </a:rPr>
              <a:pPr fontAlgn="base">
                <a:spcBef>
                  <a:spcPct val="0"/>
                </a:spcBef>
                <a:spcAft>
                  <a:spcPct val="0"/>
                </a:spcAft>
              </a:pPr>
              <a:t>418</a:t>
            </a:fld>
            <a:endParaRPr lang="en-US" smtClean="0">
              <a:latin typeface="Arial" charset="0"/>
            </a:endParaRPr>
          </a:p>
        </p:txBody>
      </p:sp>
      <p:sp>
        <p:nvSpPr>
          <p:cNvPr id="7055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055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898701A-FF9F-42EE-9B56-807B0FE11145}" type="slidenum">
              <a:rPr lang="en-US" smtClean="0">
                <a:latin typeface="Arial" charset="0"/>
              </a:rPr>
              <a:pPr fontAlgn="base">
                <a:spcBef>
                  <a:spcPct val="0"/>
                </a:spcBef>
                <a:spcAft>
                  <a:spcPct val="0"/>
                </a:spcAft>
              </a:pPr>
              <a:t>419</a:t>
            </a:fld>
            <a:endParaRPr lang="en-US" smtClean="0">
              <a:latin typeface="Arial" charset="0"/>
            </a:endParaRPr>
          </a:p>
        </p:txBody>
      </p:sp>
      <p:sp>
        <p:nvSpPr>
          <p:cNvPr id="7075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075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57B162F-4C6E-4130-9FF0-273A735FBF16}" type="slidenum">
              <a:rPr lang="en-US" smtClean="0">
                <a:latin typeface="Arial" charset="0"/>
              </a:rPr>
              <a:pPr fontAlgn="base">
                <a:spcBef>
                  <a:spcPct val="0"/>
                </a:spcBef>
                <a:spcAft>
                  <a:spcPct val="0"/>
                </a:spcAft>
              </a:pPr>
              <a:t>420</a:t>
            </a:fld>
            <a:endParaRPr lang="en-US" smtClean="0">
              <a:latin typeface="Arial" charset="0"/>
            </a:endParaRPr>
          </a:p>
        </p:txBody>
      </p:sp>
      <p:sp>
        <p:nvSpPr>
          <p:cNvPr id="7096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096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A9B9A9C-3D54-4554-B8BA-C6D06B97DA78}" type="slidenum">
              <a:rPr lang="en-US" smtClean="0">
                <a:latin typeface="Arial" charset="0"/>
              </a:rPr>
              <a:pPr fontAlgn="base">
                <a:spcBef>
                  <a:spcPct val="0"/>
                </a:spcBef>
                <a:spcAft>
                  <a:spcPct val="0"/>
                </a:spcAft>
              </a:pPr>
              <a:t>421</a:t>
            </a:fld>
            <a:endParaRPr lang="en-US" smtClean="0">
              <a:latin typeface="Arial" charset="0"/>
            </a:endParaRPr>
          </a:p>
        </p:txBody>
      </p:sp>
      <p:sp>
        <p:nvSpPr>
          <p:cNvPr id="7116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16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2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80A3AF-8102-4EF8-94B7-9A51360DD9FF}" type="slidenum">
              <a:rPr lang="en-US" smtClean="0">
                <a:latin typeface="Arial" charset="0"/>
              </a:rPr>
              <a:pPr fontAlgn="base">
                <a:spcBef>
                  <a:spcPct val="0"/>
                </a:spcBef>
                <a:spcAft>
                  <a:spcPct val="0"/>
                </a:spcAft>
              </a:pPr>
              <a:t>422</a:t>
            </a:fld>
            <a:endParaRPr lang="en-US" smtClean="0">
              <a:latin typeface="Arial" charset="0"/>
            </a:endParaRPr>
          </a:p>
        </p:txBody>
      </p:sp>
      <p:sp>
        <p:nvSpPr>
          <p:cNvPr id="7137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37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77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0F6D0D9-05A4-493A-B190-C53F3421C66B}" type="slidenum">
              <a:rPr lang="en-US" smtClean="0">
                <a:latin typeface="Arial" charset="0"/>
              </a:rPr>
              <a:pPr fontAlgn="base">
                <a:spcBef>
                  <a:spcPct val="0"/>
                </a:spcBef>
                <a:spcAft>
                  <a:spcPct val="0"/>
                </a:spcAft>
              </a:pPr>
              <a:t>423</a:t>
            </a:fld>
            <a:endParaRPr lang="en-US" smtClean="0">
              <a:latin typeface="Arial" charset="0"/>
            </a:endParaRPr>
          </a:p>
        </p:txBody>
      </p:sp>
      <p:sp>
        <p:nvSpPr>
          <p:cNvPr id="7157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57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2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D742BE2-31B4-486D-9876-C7E32C305132}" type="slidenum">
              <a:rPr lang="en-US" smtClean="0">
                <a:latin typeface="Arial" charset="0"/>
              </a:rPr>
              <a:pPr fontAlgn="base">
                <a:spcBef>
                  <a:spcPct val="0"/>
                </a:spcBef>
                <a:spcAft>
                  <a:spcPct val="0"/>
                </a:spcAft>
              </a:pPr>
              <a:t>424</a:t>
            </a:fld>
            <a:endParaRPr lang="en-US" smtClean="0">
              <a:latin typeface="Arial" charset="0"/>
            </a:endParaRPr>
          </a:p>
        </p:txBody>
      </p:sp>
      <p:sp>
        <p:nvSpPr>
          <p:cNvPr id="7178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78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171C034-DB5F-45C8-A217-2753A2462867}" type="slidenum">
              <a:rPr lang="en-US" smtClean="0">
                <a:latin typeface="Arial" charset="0"/>
              </a:rPr>
              <a:pPr fontAlgn="base">
                <a:spcBef>
                  <a:spcPct val="0"/>
                </a:spcBef>
                <a:spcAft>
                  <a:spcPct val="0"/>
                </a:spcAft>
              </a:pPr>
              <a:t>425</a:t>
            </a:fld>
            <a:endParaRPr lang="en-US" smtClean="0">
              <a:latin typeface="Arial" charset="0"/>
            </a:endParaRPr>
          </a:p>
        </p:txBody>
      </p:sp>
      <p:sp>
        <p:nvSpPr>
          <p:cNvPr id="7198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98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92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58EE64A-5F0F-495E-ACE6-31A04315B556}" type="slidenum">
              <a:rPr lang="en-US" smtClean="0">
                <a:latin typeface="Arial" charset="0"/>
              </a:rPr>
              <a:pPr fontAlgn="base">
                <a:spcBef>
                  <a:spcPct val="0"/>
                </a:spcBef>
                <a:spcAft>
                  <a:spcPct val="0"/>
                </a:spcAft>
              </a:pPr>
              <a:t>426</a:t>
            </a:fld>
            <a:endParaRPr lang="en-US" smtClean="0">
              <a:latin typeface="Arial" charset="0"/>
            </a:endParaRPr>
          </a:p>
        </p:txBody>
      </p:sp>
      <p:sp>
        <p:nvSpPr>
          <p:cNvPr id="7219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219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96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D4E7FB5-E6CD-4150-AF12-FBE648F166A4}" type="slidenum">
              <a:rPr lang="en-US" smtClean="0">
                <a:latin typeface="Arial" charset="0"/>
              </a:rPr>
              <a:pPr fontAlgn="base">
                <a:spcBef>
                  <a:spcPct val="0"/>
                </a:spcBef>
                <a:spcAft>
                  <a:spcPct val="0"/>
                </a:spcAft>
              </a:pPr>
              <a:t>427</a:t>
            </a:fld>
            <a:endParaRPr lang="en-US" smtClean="0">
              <a:latin typeface="Arial" charset="0"/>
            </a:endParaRPr>
          </a:p>
        </p:txBody>
      </p:sp>
      <p:sp>
        <p:nvSpPr>
          <p:cNvPr id="7239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239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2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8AA6922-4BD3-4D11-AAD2-D8EE17202680}" type="slidenum">
              <a:rPr lang="en-US"/>
              <a:pPr fontAlgn="base">
                <a:spcBef>
                  <a:spcPct val="0"/>
                </a:spcBef>
                <a:spcAft>
                  <a:spcPct val="0"/>
                </a:spcAft>
                <a:defRPr/>
              </a:pPr>
              <a:t>34</a:t>
            </a:fld>
            <a:endParaRPr lang="en-US"/>
          </a:p>
        </p:txBody>
      </p:sp>
      <p:sp>
        <p:nvSpPr>
          <p:cNvPr id="2273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73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7" name="Slide Image Placeholder 1"/>
          <p:cNvSpPr>
            <a:spLocks noGrp="1" noRot="1" noChangeAspect="1"/>
          </p:cNvSpPr>
          <p:nvPr>
            <p:ph type="sldImg"/>
          </p:nvPr>
        </p:nvSpPr>
        <p:spPr bwMode="auto">
          <a:noFill/>
          <a:ln>
            <a:solidFill>
              <a:srgbClr val="000000"/>
            </a:solidFill>
            <a:miter lim="800000"/>
            <a:headEnd/>
            <a:tailEnd/>
          </a:ln>
        </p:spPr>
      </p:sp>
      <p:sp>
        <p:nvSpPr>
          <p:cNvPr id="7260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3453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DB2EEA3-D00C-419B-934D-5ADA9F030C19}" type="slidenum">
              <a:rPr lang="en-US"/>
              <a:pPr fontAlgn="base">
                <a:spcBef>
                  <a:spcPct val="0"/>
                </a:spcBef>
                <a:spcAft>
                  <a:spcPct val="0"/>
                </a:spcAft>
                <a:defRPr/>
              </a:pPr>
              <a:t>428</a:t>
            </a:fld>
            <a:endParaRPr lang="en-US"/>
          </a:p>
        </p:txBody>
      </p:sp>
    </p:spTree>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06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70E1F2E-8E69-44AF-9371-7E26B0FF329F}" type="slidenum">
              <a:rPr lang="en-US" smtClean="0">
                <a:latin typeface="Arial" charset="0"/>
              </a:rPr>
              <a:pPr fontAlgn="base">
                <a:spcBef>
                  <a:spcPct val="0"/>
                </a:spcBef>
                <a:spcAft>
                  <a:spcPct val="0"/>
                </a:spcAft>
              </a:pPr>
              <a:t>429</a:t>
            </a:fld>
            <a:endParaRPr lang="en-US" smtClean="0">
              <a:latin typeface="Arial" charset="0"/>
            </a:endParaRPr>
          </a:p>
        </p:txBody>
      </p:sp>
      <p:sp>
        <p:nvSpPr>
          <p:cNvPr id="7280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280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F6003CA-9715-435E-8ED0-290227B3896A}" type="slidenum">
              <a:rPr lang="en-US" smtClean="0">
                <a:latin typeface="Arial" charset="0"/>
              </a:rPr>
              <a:pPr fontAlgn="base">
                <a:spcBef>
                  <a:spcPct val="0"/>
                </a:spcBef>
                <a:spcAft>
                  <a:spcPct val="0"/>
                </a:spcAft>
              </a:pPr>
              <a:t>430</a:t>
            </a:fld>
            <a:endParaRPr lang="en-US" smtClean="0">
              <a:latin typeface="Arial" charset="0"/>
            </a:endParaRPr>
          </a:p>
        </p:txBody>
      </p:sp>
      <p:sp>
        <p:nvSpPr>
          <p:cNvPr id="7301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3011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16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42A3D17-FA49-486F-AE2A-4FCF672CDC0F}" type="slidenum">
              <a:rPr lang="en-US" smtClean="0">
                <a:latin typeface="Arial" charset="0"/>
              </a:rPr>
              <a:pPr fontAlgn="base">
                <a:spcBef>
                  <a:spcPct val="0"/>
                </a:spcBef>
                <a:spcAft>
                  <a:spcPct val="0"/>
                </a:spcAft>
              </a:pPr>
              <a:t>431</a:t>
            </a:fld>
            <a:endParaRPr lang="en-US" smtClean="0">
              <a:latin typeface="Arial" charset="0"/>
            </a:endParaRPr>
          </a:p>
        </p:txBody>
      </p:sp>
      <p:sp>
        <p:nvSpPr>
          <p:cNvPr id="7321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3216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0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9C41ACF-D545-47A4-84FE-5F023017A643}" type="slidenum">
              <a:rPr lang="en-US" smtClean="0">
                <a:latin typeface="Arial" charset="0"/>
              </a:rPr>
              <a:pPr fontAlgn="base">
                <a:spcBef>
                  <a:spcPct val="0"/>
                </a:spcBef>
                <a:spcAft>
                  <a:spcPct val="0"/>
                </a:spcAft>
              </a:pPr>
              <a:t>432</a:t>
            </a:fld>
            <a:endParaRPr lang="en-US" smtClean="0">
              <a:latin typeface="Arial" charset="0"/>
            </a:endParaRPr>
          </a:p>
        </p:txBody>
      </p:sp>
      <p:sp>
        <p:nvSpPr>
          <p:cNvPr id="7342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342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25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0DC72-3A76-4A4A-9AFB-6CD795C21197}" type="slidenum">
              <a:rPr lang="en-US" smtClean="0">
                <a:latin typeface="Arial" charset="0"/>
              </a:rPr>
              <a:pPr fontAlgn="base">
                <a:spcBef>
                  <a:spcPct val="0"/>
                </a:spcBef>
                <a:spcAft>
                  <a:spcPct val="0"/>
                </a:spcAft>
              </a:pPr>
              <a:t>433</a:t>
            </a:fld>
            <a:endParaRPr lang="en-US" smtClean="0">
              <a:latin typeface="Arial" charset="0"/>
            </a:endParaRPr>
          </a:p>
        </p:txBody>
      </p:sp>
      <p:sp>
        <p:nvSpPr>
          <p:cNvPr id="7362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362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19BA330-9CAF-48F9-95BF-FC25D4EE08DF}" type="slidenum">
              <a:rPr lang="en-US" smtClean="0">
                <a:latin typeface="Arial" charset="0"/>
              </a:rPr>
              <a:pPr fontAlgn="base">
                <a:spcBef>
                  <a:spcPct val="0"/>
                </a:spcBef>
                <a:spcAft>
                  <a:spcPct val="0"/>
                </a:spcAft>
              </a:pPr>
              <a:t>434</a:t>
            </a:fld>
            <a:endParaRPr lang="en-US" smtClean="0">
              <a:latin typeface="Arial" charset="0"/>
            </a:endParaRPr>
          </a:p>
        </p:txBody>
      </p:sp>
      <p:sp>
        <p:nvSpPr>
          <p:cNvPr id="7383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383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35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5F7002E-CDFC-4F67-B331-525B284881A5}" type="slidenum">
              <a:rPr lang="en-US" smtClean="0">
                <a:latin typeface="Arial" charset="0"/>
              </a:rPr>
              <a:pPr fontAlgn="base">
                <a:spcBef>
                  <a:spcPct val="0"/>
                </a:spcBef>
                <a:spcAft>
                  <a:spcPct val="0"/>
                </a:spcAft>
              </a:pPr>
              <a:t>435</a:t>
            </a:fld>
            <a:endParaRPr lang="en-US" smtClean="0">
              <a:latin typeface="Arial" charset="0"/>
            </a:endParaRPr>
          </a:p>
        </p:txBody>
      </p:sp>
      <p:sp>
        <p:nvSpPr>
          <p:cNvPr id="7403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03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40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562241-8FAD-40E8-B13D-39A392CE0C8E}" type="slidenum">
              <a:rPr lang="en-US" smtClean="0">
                <a:latin typeface="Arial" charset="0"/>
              </a:rPr>
              <a:pPr fontAlgn="base">
                <a:spcBef>
                  <a:spcPct val="0"/>
                </a:spcBef>
                <a:spcAft>
                  <a:spcPct val="0"/>
                </a:spcAft>
              </a:pPr>
              <a:t>436</a:t>
            </a:fld>
            <a:endParaRPr lang="en-US" smtClean="0">
              <a:latin typeface="Arial" charset="0"/>
            </a:endParaRPr>
          </a:p>
        </p:txBody>
      </p:sp>
      <p:sp>
        <p:nvSpPr>
          <p:cNvPr id="7424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24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449" name="Slide Image Placeholder 1"/>
          <p:cNvSpPr>
            <a:spLocks noGrp="1" noRot="1" noChangeAspect="1"/>
          </p:cNvSpPr>
          <p:nvPr>
            <p:ph type="sldImg"/>
          </p:nvPr>
        </p:nvSpPr>
        <p:spPr bwMode="auto">
          <a:noFill/>
          <a:ln>
            <a:solidFill>
              <a:srgbClr val="000000"/>
            </a:solidFill>
            <a:miter lim="800000"/>
            <a:headEnd/>
            <a:tailEnd/>
          </a:ln>
        </p:spPr>
      </p:sp>
      <p:sp>
        <p:nvSpPr>
          <p:cNvPr id="7444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529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F90AD2-B0D0-473C-9AB8-3808D79162D4}" type="slidenum">
              <a:rPr lang="en-US"/>
              <a:pPr fontAlgn="base">
                <a:spcBef>
                  <a:spcPct val="0"/>
                </a:spcBef>
                <a:spcAft>
                  <a:spcPct val="0"/>
                </a:spcAft>
                <a:defRPr/>
              </a:pPr>
              <a:t>437</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ED57C7-DEAC-4509-A7FC-5F5EFDADFEF0}" type="slidenum">
              <a:rPr lang="en-US"/>
              <a:pPr fontAlgn="base">
                <a:spcBef>
                  <a:spcPct val="0"/>
                </a:spcBef>
                <a:spcAft>
                  <a:spcPct val="0"/>
                </a:spcAft>
                <a:defRPr/>
              </a:pPr>
              <a:t>35</a:t>
            </a:fld>
            <a:endParaRPr lang="en-US"/>
          </a:p>
        </p:txBody>
      </p:sp>
      <p:sp>
        <p:nvSpPr>
          <p:cNvPr id="2293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93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7" name="Slide Image Placeholder 1"/>
          <p:cNvSpPr>
            <a:spLocks noGrp="1" noRot="1" noChangeAspect="1"/>
          </p:cNvSpPr>
          <p:nvPr>
            <p:ph type="sldImg"/>
          </p:nvPr>
        </p:nvSpPr>
        <p:spPr bwMode="auto">
          <a:noFill/>
          <a:ln>
            <a:solidFill>
              <a:srgbClr val="000000"/>
            </a:solidFill>
            <a:miter lim="800000"/>
            <a:headEnd/>
            <a:tailEnd/>
          </a:ln>
        </p:spPr>
      </p:sp>
      <p:sp>
        <p:nvSpPr>
          <p:cNvPr id="7464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550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80222B0-BA8A-485C-B7E5-782BDDC23943}" type="slidenum">
              <a:rPr lang="en-US"/>
              <a:pPr fontAlgn="base">
                <a:spcBef>
                  <a:spcPct val="0"/>
                </a:spcBef>
                <a:spcAft>
                  <a:spcPct val="0"/>
                </a:spcAft>
                <a:defRPr/>
              </a:pPr>
              <a:t>438</a:t>
            </a:fld>
            <a:endParaRPr lang="en-US"/>
          </a:p>
        </p:txBody>
      </p:sp>
    </p:spTree>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854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55977A8-FF75-4301-B448-98C7F766430C}" type="slidenum">
              <a:rPr lang="en-US" smtClean="0">
                <a:latin typeface="Arial" charset="0"/>
              </a:rPr>
              <a:pPr fontAlgn="base">
                <a:spcBef>
                  <a:spcPct val="0"/>
                </a:spcBef>
                <a:spcAft>
                  <a:spcPct val="0"/>
                </a:spcAft>
              </a:pPr>
              <a:t>439</a:t>
            </a:fld>
            <a:endParaRPr lang="en-US" smtClean="0">
              <a:latin typeface="Arial" charset="0"/>
            </a:endParaRPr>
          </a:p>
        </p:txBody>
      </p:sp>
      <p:sp>
        <p:nvSpPr>
          <p:cNvPr id="7485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85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059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BC002AD-AEF3-4574-8982-DE323668DF1C}" type="slidenum">
              <a:rPr lang="en-US" smtClean="0">
                <a:latin typeface="Arial" charset="0"/>
              </a:rPr>
              <a:pPr fontAlgn="base">
                <a:spcBef>
                  <a:spcPct val="0"/>
                </a:spcBef>
                <a:spcAft>
                  <a:spcPct val="0"/>
                </a:spcAft>
              </a:pPr>
              <a:t>440</a:t>
            </a:fld>
            <a:endParaRPr lang="en-US" smtClean="0">
              <a:latin typeface="Arial" charset="0"/>
            </a:endParaRPr>
          </a:p>
        </p:txBody>
      </p:sp>
      <p:sp>
        <p:nvSpPr>
          <p:cNvPr id="7505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05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66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494721E-45AA-4A69-A108-E3C3655C4FA8}" type="slidenum">
              <a:rPr lang="en-US" smtClean="0">
                <a:latin typeface="Arial" charset="0"/>
              </a:rPr>
              <a:pPr fontAlgn="base">
                <a:spcBef>
                  <a:spcPct val="0"/>
                </a:spcBef>
                <a:spcAft>
                  <a:spcPct val="0"/>
                </a:spcAft>
              </a:pPr>
              <a:t>442</a:t>
            </a:fld>
            <a:endParaRPr lang="en-US" smtClean="0">
              <a:latin typeface="Arial" charset="0"/>
            </a:endParaRPr>
          </a:p>
        </p:txBody>
      </p:sp>
      <p:sp>
        <p:nvSpPr>
          <p:cNvPr id="7536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36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24964B4-46A9-4B5B-B9D1-2CB846BD3744}" type="slidenum">
              <a:rPr lang="en-US" smtClean="0">
                <a:latin typeface="Arial" charset="0"/>
              </a:rPr>
              <a:pPr fontAlgn="base">
                <a:spcBef>
                  <a:spcPct val="0"/>
                </a:spcBef>
                <a:spcAft>
                  <a:spcPct val="0"/>
                </a:spcAft>
              </a:pPr>
              <a:t>443</a:t>
            </a:fld>
            <a:endParaRPr lang="en-US" smtClean="0">
              <a:latin typeface="Arial" charset="0"/>
            </a:endParaRPr>
          </a:p>
        </p:txBody>
      </p:sp>
      <p:sp>
        <p:nvSpPr>
          <p:cNvPr id="7557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571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6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B2A2368-DA2C-41D3-BAD4-81A12F9599A8}" type="slidenum">
              <a:rPr lang="en-US" smtClean="0">
                <a:latin typeface="Arial" charset="0"/>
              </a:rPr>
              <a:pPr fontAlgn="base">
                <a:spcBef>
                  <a:spcPct val="0"/>
                </a:spcBef>
                <a:spcAft>
                  <a:spcPct val="0"/>
                </a:spcAft>
              </a:pPr>
              <a:t>444</a:t>
            </a:fld>
            <a:endParaRPr lang="en-US" smtClean="0">
              <a:latin typeface="Arial" charset="0"/>
            </a:endParaRPr>
          </a:p>
        </p:txBody>
      </p:sp>
      <p:sp>
        <p:nvSpPr>
          <p:cNvPr id="7577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76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809" name="Slide Image Placeholder 1"/>
          <p:cNvSpPr>
            <a:spLocks noGrp="1" noRot="1" noChangeAspect="1"/>
          </p:cNvSpPr>
          <p:nvPr>
            <p:ph type="sldImg"/>
          </p:nvPr>
        </p:nvSpPr>
        <p:spPr bwMode="auto">
          <a:noFill/>
          <a:ln>
            <a:solidFill>
              <a:srgbClr val="000000"/>
            </a:solidFill>
            <a:miter lim="800000"/>
            <a:headEnd/>
            <a:tailEnd/>
          </a:ln>
        </p:spPr>
      </p:sp>
      <p:sp>
        <p:nvSpPr>
          <p:cNvPr id="7598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6832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E7D332E-549E-49CF-AF8D-7FB24A4CB5C5}" type="slidenum">
              <a:rPr lang="en-US"/>
              <a:pPr fontAlgn="base">
                <a:spcBef>
                  <a:spcPct val="0"/>
                </a:spcBef>
                <a:spcAft>
                  <a:spcPct val="0"/>
                </a:spcAft>
                <a:defRPr/>
              </a:pPr>
              <a:t>445</a:t>
            </a:fld>
            <a:endParaRPr lang="en-US"/>
          </a:p>
        </p:txBody>
      </p:sp>
    </p:spTree>
  </p:cSld>
  <p:clrMapOvr>
    <a:masterClrMapping/>
  </p:clrMapOvr>
</p:notes>
</file>

<file path=ppt/notesSlides/notesSlide3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85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921E51B-E57D-4412-A570-F474106C6718}" type="slidenum">
              <a:rPr lang="en-US" smtClean="0">
                <a:latin typeface="Arial" charset="0"/>
              </a:rPr>
              <a:pPr fontAlgn="base">
                <a:spcBef>
                  <a:spcPct val="0"/>
                </a:spcBef>
                <a:spcAft>
                  <a:spcPct val="0"/>
                </a:spcAft>
              </a:pPr>
              <a:t>446</a:t>
            </a:fld>
            <a:endParaRPr lang="en-US" smtClean="0">
              <a:latin typeface="Arial" charset="0"/>
            </a:endParaRPr>
          </a:p>
        </p:txBody>
      </p:sp>
      <p:sp>
        <p:nvSpPr>
          <p:cNvPr id="7618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18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90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64E709B-ABBB-46BE-B7F3-10D6C94C528D}" type="slidenum">
              <a:rPr lang="en-US" smtClean="0">
                <a:latin typeface="Arial" charset="0"/>
              </a:rPr>
              <a:pPr fontAlgn="base">
                <a:spcBef>
                  <a:spcPct val="0"/>
                </a:spcBef>
                <a:spcAft>
                  <a:spcPct val="0"/>
                </a:spcAft>
              </a:pPr>
              <a:t>447</a:t>
            </a:fld>
            <a:endParaRPr lang="en-US" smtClean="0">
              <a:latin typeface="Arial" charset="0"/>
            </a:endParaRPr>
          </a:p>
        </p:txBody>
      </p:sp>
      <p:sp>
        <p:nvSpPr>
          <p:cNvPr id="7639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39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5953" name="Slide Image Placeholder 1"/>
          <p:cNvSpPr>
            <a:spLocks noGrp="1" noRot="1" noChangeAspect="1"/>
          </p:cNvSpPr>
          <p:nvPr>
            <p:ph type="sldImg"/>
          </p:nvPr>
        </p:nvSpPr>
        <p:spPr bwMode="auto">
          <a:noFill/>
          <a:ln>
            <a:solidFill>
              <a:srgbClr val="000000"/>
            </a:solidFill>
            <a:miter lim="800000"/>
            <a:headEnd/>
            <a:tailEnd/>
          </a:ln>
        </p:spPr>
      </p:sp>
      <p:sp>
        <p:nvSpPr>
          <p:cNvPr id="7659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7446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FC0B811-91FF-421B-B343-97C141FC5C59}" type="slidenum">
              <a:rPr lang="en-US"/>
              <a:pPr fontAlgn="base">
                <a:spcBef>
                  <a:spcPct val="0"/>
                </a:spcBef>
                <a:spcAft>
                  <a:spcPct val="0"/>
                </a:spcAft>
                <a:defRPr/>
              </a:pPr>
              <a:t>448</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9BEFFAF-EB91-497A-B39E-8224723E26AC}" type="slidenum">
              <a:rPr lang="en-US"/>
              <a:pPr fontAlgn="base">
                <a:spcBef>
                  <a:spcPct val="0"/>
                </a:spcBef>
                <a:spcAft>
                  <a:spcPct val="0"/>
                </a:spcAft>
                <a:defRPr/>
              </a:pPr>
              <a:t>36</a:t>
            </a:fld>
            <a:endParaRPr lang="en-US"/>
          </a:p>
        </p:txBody>
      </p:sp>
      <p:sp>
        <p:nvSpPr>
          <p:cNvPr id="2314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14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1" name="Slide Image Placeholder 1"/>
          <p:cNvSpPr>
            <a:spLocks noGrp="1" noRot="1" noChangeAspect="1"/>
          </p:cNvSpPr>
          <p:nvPr>
            <p:ph type="sldImg"/>
          </p:nvPr>
        </p:nvSpPr>
        <p:spPr bwMode="auto">
          <a:noFill/>
          <a:ln>
            <a:solidFill>
              <a:srgbClr val="000000"/>
            </a:solidFill>
            <a:miter lim="800000"/>
            <a:headEnd/>
            <a:tailEnd/>
          </a:ln>
        </p:spPr>
      </p:sp>
      <p:sp>
        <p:nvSpPr>
          <p:cNvPr id="7680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765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90EA8AF-605A-4B2E-B84E-7E587721DE23}" type="slidenum">
              <a:rPr lang="en-US"/>
              <a:pPr fontAlgn="base">
                <a:spcBef>
                  <a:spcPct val="0"/>
                </a:spcBef>
                <a:spcAft>
                  <a:spcPct val="0"/>
                </a:spcAft>
                <a:defRPr/>
              </a:pPr>
              <a:t>449</a:t>
            </a:fld>
            <a:endParaRPr lang="en-US"/>
          </a:p>
        </p:txBody>
      </p:sp>
    </p:spTree>
  </p:cSld>
  <p:clrMapOvr>
    <a:masterClrMapping/>
  </p:clrMapOvr>
</p:notes>
</file>

<file path=ppt/notesSlides/notesSlide3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049" name="Slide Image Placeholder 1"/>
          <p:cNvSpPr>
            <a:spLocks noGrp="1" noRot="1" noChangeAspect="1"/>
          </p:cNvSpPr>
          <p:nvPr>
            <p:ph type="sldImg"/>
          </p:nvPr>
        </p:nvSpPr>
        <p:spPr bwMode="auto">
          <a:noFill/>
          <a:ln>
            <a:solidFill>
              <a:srgbClr val="000000"/>
            </a:solidFill>
            <a:miter lim="800000"/>
            <a:headEnd/>
            <a:tailEnd/>
          </a:ln>
        </p:spPr>
      </p:sp>
      <p:sp>
        <p:nvSpPr>
          <p:cNvPr id="7700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785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48626B2-9BD0-430A-BB68-5E26E1068BE4}" type="slidenum">
              <a:rPr lang="en-US"/>
              <a:pPr fontAlgn="base">
                <a:spcBef>
                  <a:spcPct val="0"/>
                </a:spcBef>
                <a:spcAft>
                  <a:spcPct val="0"/>
                </a:spcAft>
                <a:defRPr/>
              </a:pPr>
              <a:t>450</a:t>
            </a:fld>
            <a:endParaRPr lang="en-US"/>
          </a:p>
        </p:txBody>
      </p:sp>
    </p:spTree>
  </p:cSld>
  <p:clrMapOvr>
    <a:masterClrMapping/>
  </p:clrMapOvr>
</p:notes>
</file>

<file path=ppt/notesSlides/notesSlide3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0D1FC90-8BE0-4549-A41F-1D6FA473D01D}" type="slidenum">
              <a:rPr lang="en-US" smtClean="0">
                <a:latin typeface="Arial" charset="0"/>
              </a:rPr>
              <a:pPr fontAlgn="base">
                <a:spcBef>
                  <a:spcPct val="0"/>
                </a:spcBef>
                <a:spcAft>
                  <a:spcPct val="0"/>
                </a:spcAft>
              </a:pPr>
              <a:t>451</a:t>
            </a:fld>
            <a:endParaRPr lang="en-US" smtClean="0">
              <a:latin typeface="Arial" charset="0"/>
            </a:endParaRPr>
          </a:p>
        </p:txBody>
      </p:sp>
      <p:sp>
        <p:nvSpPr>
          <p:cNvPr id="77209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7209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14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68DB86-9B22-43F7-9245-F964816AAD10}" type="slidenum">
              <a:rPr lang="en-US" smtClean="0">
                <a:latin typeface="Arial" charset="0"/>
              </a:rPr>
              <a:pPr fontAlgn="base">
                <a:spcBef>
                  <a:spcPct val="0"/>
                </a:spcBef>
                <a:spcAft>
                  <a:spcPct val="0"/>
                </a:spcAft>
              </a:pPr>
              <a:t>452</a:t>
            </a:fld>
            <a:endParaRPr lang="en-US" smtClean="0">
              <a:latin typeface="Arial" charset="0"/>
            </a:endParaRPr>
          </a:p>
        </p:txBody>
      </p:sp>
      <p:sp>
        <p:nvSpPr>
          <p:cNvPr id="7741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741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19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7F950E6-200E-43AF-A47E-571BDE00A67E}" type="slidenum">
              <a:rPr lang="en-US" smtClean="0">
                <a:latin typeface="Arial" charset="0"/>
              </a:rPr>
              <a:pPr fontAlgn="base">
                <a:spcBef>
                  <a:spcPct val="0"/>
                </a:spcBef>
                <a:spcAft>
                  <a:spcPct val="0"/>
                </a:spcAft>
              </a:pPr>
              <a:t>453</a:t>
            </a:fld>
            <a:endParaRPr lang="en-US" smtClean="0">
              <a:latin typeface="Arial" charset="0"/>
            </a:endParaRPr>
          </a:p>
        </p:txBody>
      </p:sp>
      <p:sp>
        <p:nvSpPr>
          <p:cNvPr id="7761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761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4881" name="Slide Image Placeholder 1"/>
          <p:cNvSpPr>
            <a:spLocks noGrp="1" noRot="1" noChangeAspect="1"/>
          </p:cNvSpPr>
          <p:nvPr>
            <p:ph type="sldImg"/>
          </p:nvPr>
        </p:nvSpPr>
        <p:spPr bwMode="auto">
          <a:noFill/>
          <a:ln>
            <a:solidFill>
              <a:srgbClr val="000000"/>
            </a:solidFill>
            <a:miter lim="800000"/>
            <a:headEnd/>
            <a:tailEnd/>
          </a:ln>
        </p:spPr>
      </p:sp>
      <p:sp>
        <p:nvSpPr>
          <p:cNvPr id="12748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29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9CE067-89BD-410C-9B82-0F3867429A58}" type="slidenum">
              <a:rPr lang="en-US"/>
              <a:pPr fontAlgn="base">
                <a:spcBef>
                  <a:spcPct val="0"/>
                </a:spcBef>
                <a:spcAft>
                  <a:spcPct val="0"/>
                </a:spcAft>
                <a:defRPr/>
              </a:pPr>
              <a:t>454</a:t>
            </a:fld>
            <a:endParaRPr lang="en-US"/>
          </a:p>
        </p:txBody>
      </p:sp>
    </p:spTree>
  </p:cSld>
  <p:clrMapOvr>
    <a:masterClrMapping/>
  </p:clrMapOvr>
</p:notes>
</file>

<file path=ppt/notesSlides/notesSlide3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47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C7E873E-BE36-4AA8-8857-92DF9A5BFFD8}" type="slidenum">
              <a:rPr lang="en-US"/>
              <a:pPr fontAlgn="base">
                <a:spcBef>
                  <a:spcPct val="0"/>
                </a:spcBef>
                <a:spcAft>
                  <a:spcPct val="0"/>
                </a:spcAft>
                <a:defRPr/>
              </a:pPr>
              <a:t>455</a:t>
            </a:fld>
            <a:endParaRPr lang="en-US"/>
          </a:p>
        </p:txBody>
      </p:sp>
      <p:sp>
        <p:nvSpPr>
          <p:cNvPr id="10004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004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47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C7E873E-BE36-4AA8-8857-92DF9A5BFFD8}" type="slidenum">
              <a:rPr lang="en-US"/>
              <a:pPr fontAlgn="base">
                <a:spcBef>
                  <a:spcPct val="0"/>
                </a:spcBef>
                <a:spcAft>
                  <a:spcPct val="0"/>
                </a:spcAft>
                <a:defRPr/>
              </a:pPr>
              <a:t>456</a:t>
            </a:fld>
            <a:endParaRPr lang="en-US"/>
          </a:p>
        </p:txBody>
      </p:sp>
      <p:sp>
        <p:nvSpPr>
          <p:cNvPr id="10004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004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619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6E6439-C8EB-4D99-A2A6-CBD057857DA1}" type="slidenum">
              <a:rPr lang="en-US"/>
              <a:pPr fontAlgn="base">
                <a:spcBef>
                  <a:spcPct val="0"/>
                </a:spcBef>
                <a:spcAft>
                  <a:spcPct val="0"/>
                </a:spcAft>
                <a:defRPr/>
              </a:pPr>
              <a:t>457</a:t>
            </a:fld>
            <a:endParaRPr lang="en-US"/>
          </a:p>
        </p:txBody>
      </p:sp>
      <p:sp>
        <p:nvSpPr>
          <p:cNvPr id="13936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936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DDEDBC8-78F9-4BE9-8229-C8932F55642C}" type="slidenum">
              <a:rPr lang="en-US" smtClean="0">
                <a:latin typeface="Arial" charset="0"/>
              </a:rPr>
              <a:pPr fontAlgn="base">
                <a:spcBef>
                  <a:spcPct val="0"/>
                </a:spcBef>
                <a:spcAft>
                  <a:spcPct val="0"/>
                </a:spcAft>
              </a:pPr>
              <a:t>458</a:t>
            </a:fld>
            <a:endParaRPr lang="en-US" smtClean="0">
              <a:latin typeface="Arial" charset="0"/>
            </a:endParaRPr>
          </a:p>
        </p:txBody>
      </p:sp>
      <p:sp>
        <p:nvSpPr>
          <p:cNvPr id="77824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782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56377C8-2085-4DF4-BA52-BF58D1F546BD}" type="slidenum">
              <a:rPr lang="en-US"/>
              <a:pPr fontAlgn="base">
                <a:spcBef>
                  <a:spcPct val="0"/>
                </a:spcBef>
                <a:spcAft>
                  <a:spcPct val="0"/>
                </a:spcAft>
                <a:defRPr/>
              </a:pPr>
              <a:t>37</a:t>
            </a:fld>
            <a:endParaRPr lang="en-US"/>
          </a:p>
        </p:txBody>
      </p:sp>
      <p:sp>
        <p:nvSpPr>
          <p:cNvPr id="2334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34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028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9FAAEF7-8588-4664-9B14-4C6D0BC16DC3}" type="slidenum">
              <a:rPr lang="en-US" smtClean="0">
                <a:latin typeface="Arial" charset="0"/>
              </a:rPr>
              <a:pPr fontAlgn="base">
                <a:spcBef>
                  <a:spcPct val="0"/>
                </a:spcBef>
                <a:spcAft>
                  <a:spcPct val="0"/>
                </a:spcAft>
              </a:pPr>
              <a:t>459</a:t>
            </a:fld>
            <a:endParaRPr lang="en-US" smtClean="0">
              <a:latin typeface="Arial" charset="0"/>
            </a:endParaRPr>
          </a:p>
        </p:txBody>
      </p:sp>
      <p:sp>
        <p:nvSpPr>
          <p:cNvPr id="78029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029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824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960E946-A237-4FA2-BF2F-2525DAC42F77}" type="slidenum">
              <a:rPr lang="en-US"/>
              <a:pPr fontAlgn="base">
                <a:spcBef>
                  <a:spcPct val="0"/>
                </a:spcBef>
                <a:spcAft>
                  <a:spcPct val="0"/>
                </a:spcAft>
                <a:defRPr/>
              </a:pPr>
              <a:t>460</a:t>
            </a:fld>
            <a:endParaRPr lang="en-US"/>
          </a:p>
        </p:txBody>
      </p:sp>
      <p:sp>
        <p:nvSpPr>
          <p:cNvPr id="13957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9571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337" name="Slide Image Placeholder 1"/>
          <p:cNvSpPr>
            <a:spLocks noGrp="1" noRot="1" noChangeAspect="1"/>
          </p:cNvSpPr>
          <p:nvPr>
            <p:ph type="sldImg"/>
          </p:nvPr>
        </p:nvSpPr>
        <p:spPr bwMode="auto">
          <a:noFill/>
          <a:ln>
            <a:solidFill>
              <a:srgbClr val="000000"/>
            </a:solidFill>
            <a:miter lim="800000"/>
            <a:headEnd/>
            <a:tailEnd/>
          </a:ln>
        </p:spPr>
      </p:sp>
      <p:sp>
        <p:nvSpPr>
          <p:cNvPr id="7823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9289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5130C01-5A66-4AB2-9F8A-E7941886656D}" type="slidenum">
              <a:rPr lang="en-US"/>
              <a:pPr fontAlgn="base">
                <a:spcBef>
                  <a:spcPct val="0"/>
                </a:spcBef>
                <a:spcAft>
                  <a:spcPct val="0"/>
                </a:spcAft>
                <a:defRPr/>
              </a:pPr>
              <a:t>461</a:t>
            </a:fld>
            <a:endParaRPr lang="en-US"/>
          </a:p>
        </p:txBody>
      </p:sp>
    </p:spTree>
  </p:cSld>
  <p:clrMapOvr>
    <a:masterClrMapping/>
  </p:clrMapOvr>
</p:notes>
</file>

<file path=ppt/notesSlides/notesSlide3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438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1A32B7C-AA30-449C-A15C-327A828F0CB8}" type="slidenum">
              <a:rPr lang="en-US" smtClean="0">
                <a:latin typeface="Arial" charset="0"/>
              </a:rPr>
              <a:pPr fontAlgn="base">
                <a:spcBef>
                  <a:spcPct val="0"/>
                </a:spcBef>
                <a:spcAft>
                  <a:spcPct val="0"/>
                </a:spcAft>
              </a:pPr>
              <a:t>462</a:t>
            </a:fld>
            <a:endParaRPr lang="en-US" smtClean="0">
              <a:latin typeface="Arial" charset="0"/>
            </a:endParaRPr>
          </a:p>
        </p:txBody>
      </p:sp>
      <p:sp>
        <p:nvSpPr>
          <p:cNvPr id="7843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43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1297" name="Slide Image Placeholder 1"/>
          <p:cNvSpPr>
            <a:spLocks noGrp="1" noRot="1" noChangeAspect="1"/>
          </p:cNvSpPr>
          <p:nvPr>
            <p:ph type="sldImg"/>
          </p:nvPr>
        </p:nvSpPr>
        <p:spPr bwMode="auto">
          <a:noFill/>
          <a:ln>
            <a:solidFill>
              <a:srgbClr val="000000"/>
            </a:solidFill>
            <a:miter lim="800000"/>
            <a:headEnd/>
            <a:tailEnd/>
          </a:ln>
        </p:spPr>
      </p:sp>
      <p:sp>
        <p:nvSpPr>
          <p:cNvPr id="9512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6563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60A4F4-A05F-494B-9D21-4C4C2F18FE24}" type="slidenum">
              <a:rPr lang="en-US"/>
              <a:pPr fontAlgn="base">
                <a:spcBef>
                  <a:spcPct val="0"/>
                </a:spcBef>
                <a:spcAft>
                  <a:spcPct val="0"/>
                </a:spcAft>
                <a:defRPr/>
              </a:pPr>
              <a:t>463</a:t>
            </a:fld>
            <a:endParaRPr lang="en-US"/>
          </a:p>
        </p:txBody>
      </p:sp>
    </p:spTree>
  </p:cSld>
  <p:clrMapOvr>
    <a:masterClrMapping/>
  </p:clrMapOvr>
</p:notes>
</file>

<file path=ppt/notesSlides/notesSlide3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092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E6F751-BC0C-481D-B70A-8D1E7DA73BF4}" type="slidenum">
              <a:rPr lang="en-US"/>
              <a:pPr fontAlgn="base">
                <a:spcBef>
                  <a:spcPct val="0"/>
                </a:spcBef>
                <a:spcAft>
                  <a:spcPct val="0"/>
                </a:spcAft>
                <a:defRPr/>
              </a:pPr>
              <a:t>464</a:t>
            </a:fld>
            <a:endParaRPr lang="en-US"/>
          </a:p>
        </p:txBody>
      </p:sp>
      <p:sp>
        <p:nvSpPr>
          <p:cNvPr id="10065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065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EF6F196-D455-4069-AA21-7C69356E0DE7}" type="slidenum">
              <a:rPr lang="en-US" smtClean="0">
                <a:latin typeface="Arial" charset="0"/>
              </a:rPr>
              <a:pPr fontAlgn="base">
                <a:spcBef>
                  <a:spcPct val="0"/>
                </a:spcBef>
                <a:spcAft>
                  <a:spcPct val="0"/>
                </a:spcAft>
              </a:pPr>
              <a:t>465</a:t>
            </a:fld>
            <a:endParaRPr lang="en-US" smtClean="0">
              <a:latin typeface="Arial" charset="0"/>
            </a:endParaRPr>
          </a:p>
        </p:txBody>
      </p:sp>
      <p:sp>
        <p:nvSpPr>
          <p:cNvPr id="801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17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43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46C09F5-4493-486C-B84B-2FE62F40099C}" type="slidenum">
              <a:rPr lang="en-US" smtClean="0">
                <a:latin typeface="Arial" charset="0"/>
              </a:rPr>
              <a:pPr fontAlgn="base">
                <a:spcBef>
                  <a:spcPct val="0"/>
                </a:spcBef>
                <a:spcAft>
                  <a:spcPct val="0"/>
                </a:spcAft>
              </a:pPr>
              <a:t>466</a:t>
            </a:fld>
            <a:endParaRPr lang="en-US" smtClean="0">
              <a:latin typeface="Arial" charset="0"/>
            </a:endParaRPr>
          </a:p>
        </p:txBody>
      </p:sp>
      <p:sp>
        <p:nvSpPr>
          <p:cNvPr id="7864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64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8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60390B-E39F-477E-88CA-BCFC37CCACFB}" type="slidenum">
              <a:rPr lang="en-US" smtClean="0">
                <a:latin typeface="Arial" charset="0"/>
              </a:rPr>
              <a:pPr fontAlgn="base">
                <a:spcBef>
                  <a:spcPct val="0"/>
                </a:spcBef>
                <a:spcAft>
                  <a:spcPct val="0"/>
                </a:spcAft>
              </a:pPr>
              <a:t>467</a:t>
            </a:fld>
            <a:endParaRPr lang="en-US" smtClean="0">
              <a:latin typeface="Arial" charset="0"/>
            </a:endParaRPr>
          </a:p>
        </p:txBody>
      </p:sp>
      <p:sp>
        <p:nvSpPr>
          <p:cNvPr id="7884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4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384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E93B037-EF45-4EF6-ACC6-BE6DEF2E1787}" type="slidenum">
              <a:rPr lang="en-US" smtClean="0">
                <a:latin typeface="Arial" charset="0"/>
              </a:rPr>
              <a:pPr fontAlgn="base">
                <a:spcBef>
                  <a:spcPct val="0"/>
                </a:spcBef>
                <a:spcAft>
                  <a:spcPct val="0"/>
                </a:spcAft>
              </a:pPr>
              <a:t>468</a:t>
            </a:fld>
            <a:endParaRPr lang="en-US" smtClean="0">
              <a:latin typeface="Arial" charset="0"/>
            </a:endParaRPr>
          </a:p>
        </p:txBody>
      </p:sp>
      <p:sp>
        <p:nvSpPr>
          <p:cNvPr id="80384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38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E407D2B-9C44-4C06-9332-766122575E46}" type="slidenum">
              <a:rPr lang="en-US"/>
              <a:pPr fontAlgn="base">
                <a:spcBef>
                  <a:spcPct val="0"/>
                </a:spcBef>
                <a:spcAft>
                  <a:spcPct val="0"/>
                </a:spcAft>
                <a:defRPr/>
              </a:pPr>
              <a:t>38</a:t>
            </a:fld>
            <a:endParaRPr lang="en-US"/>
          </a:p>
        </p:txBody>
      </p:sp>
      <p:sp>
        <p:nvSpPr>
          <p:cNvPr id="2355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57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22D9CB7-E487-4639-AE35-058C0623ED95}" type="slidenum">
              <a:rPr lang="en-US" smtClean="0">
                <a:latin typeface="Arial" charset="0"/>
              </a:rPr>
              <a:pPr fontAlgn="base">
                <a:spcBef>
                  <a:spcPct val="0"/>
                </a:spcBef>
                <a:spcAft>
                  <a:spcPct val="0"/>
                </a:spcAft>
              </a:pPr>
              <a:t>471</a:t>
            </a:fld>
            <a:endParaRPr lang="en-US" smtClean="0">
              <a:latin typeface="Arial" charset="0"/>
            </a:endParaRPr>
          </a:p>
        </p:txBody>
      </p:sp>
      <p:sp>
        <p:nvSpPr>
          <p:cNvPr id="7925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925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667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41F1760-B44D-4F49-9096-150A3B6751D1}" type="slidenum">
              <a:rPr lang="en-US" smtClean="0">
                <a:latin typeface="Arial" charset="0"/>
              </a:rPr>
              <a:pPr fontAlgn="base">
                <a:spcBef>
                  <a:spcPct val="0"/>
                </a:spcBef>
                <a:spcAft>
                  <a:spcPct val="0"/>
                </a:spcAft>
              </a:pPr>
              <a:t>472</a:t>
            </a:fld>
            <a:endParaRPr lang="en-US" smtClean="0">
              <a:latin typeface="Arial" charset="0"/>
            </a:endParaRPr>
          </a:p>
        </p:txBody>
      </p:sp>
      <p:sp>
        <p:nvSpPr>
          <p:cNvPr id="7966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966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2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53B37B-C686-45D6-A51B-BAEE012C6779}" type="slidenum">
              <a:rPr lang="en-US" smtClean="0">
                <a:latin typeface="Arial" charset="0"/>
              </a:rPr>
              <a:pPr fontAlgn="base">
                <a:spcBef>
                  <a:spcPct val="0"/>
                </a:spcBef>
                <a:spcAft>
                  <a:spcPct val="0"/>
                </a:spcAft>
              </a:pPr>
              <a:t>473</a:t>
            </a:fld>
            <a:endParaRPr lang="en-US" smtClean="0">
              <a:latin typeface="Arial" charset="0"/>
            </a:endParaRPr>
          </a:p>
        </p:txBody>
      </p:sp>
      <p:sp>
        <p:nvSpPr>
          <p:cNvPr id="798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987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47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C7E873E-BE36-4AA8-8857-92DF9A5BFFD8}" type="slidenum">
              <a:rPr lang="en-US"/>
              <a:pPr fontAlgn="base">
                <a:spcBef>
                  <a:spcPct val="0"/>
                </a:spcBef>
                <a:spcAft>
                  <a:spcPct val="0"/>
                </a:spcAft>
                <a:defRPr/>
              </a:pPr>
              <a:t>474</a:t>
            </a:fld>
            <a:endParaRPr lang="en-US"/>
          </a:p>
        </p:txBody>
      </p:sp>
      <p:sp>
        <p:nvSpPr>
          <p:cNvPr id="10004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004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683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98ABB4-15B4-42A8-8057-2C0C8056733D}" type="slidenum">
              <a:rPr lang="en-US"/>
              <a:pPr fontAlgn="base">
                <a:spcBef>
                  <a:spcPct val="0"/>
                </a:spcBef>
                <a:spcAft>
                  <a:spcPct val="0"/>
                </a:spcAft>
                <a:defRPr/>
              </a:pPr>
              <a:t>475</a:t>
            </a:fld>
            <a:endParaRPr lang="en-US"/>
          </a:p>
        </p:txBody>
      </p:sp>
      <p:sp>
        <p:nvSpPr>
          <p:cNvPr id="100249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0249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477</a:t>
            </a:fld>
            <a:endParaRPr lang="en-US" dirty="0"/>
          </a:p>
        </p:txBody>
      </p:sp>
    </p:spTree>
  </p:cSld>
  <p:clrMapOvr>
    <a:masterClrMapping/>
  </p:clrMapOvr>
</p:notes>
</file>

<file path=ppt/notesSlides/notesSlide3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478</a:t>
            </a:fld>
            <a:endParaRPr lang="en-US" dirty="0"/>
          </a:p>
        </p:txBody>
      </p:sp>
    </p:spTree>
  </p:cSld>
  <p:clrMapOvr>
    <a:masterClrMapping/>
  </p:clrMapOvr>
</p:notes>
</file>

<file path=ppt/notesSlides/notesSlide3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479</a:t>
            </a:fld>
            <a:endParaRPr lang="en-US" dirty="0"/>
          </a:p>
        </p:txBody>
      </p:sp>
    </p:spTree>
  </p:cSld>
  <p:clrMapOvr>
    <a:masterClrMapping/>
  </p:clrMapOvr>
</p:notes>
</file>

<file path=ppt/notesSlides/notesSlide3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480</a:t>
            </a:fld>
            <a:endParaRPr lang="en-US" dirty="0"/>
          </a:p>
        </p:txBody>
      </p:sp>
    </p:spTree>
  </p:cSld>
  <p:clrMapOvr>
    <a:masterClrMapping/>
  </p:clrMapOvr>
</p:notes>
</file>

<file path=ppt/notesSlides/notesSlide3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p:txBody>
          <a:bodyPr/>
          <a:lstStyle/>
          <a:p>
            <a:pPr>
              <a:defRPr/>
            </a:pPr>
            <a:fld id="{B56B716A-CC99-4B50-8A18-3187CAD6A30F}" type="slidenum">
              <a:rPr lang="en-US" smtClean="0"/>
              <a:pPr>
                <a:defRPr/>
              </a:pPr>
              <a:t>482</a:t>
            </a:fld>
            <a:endParaRPr lang="en-US" dirty="0" smtClean="0"/>
          </a:p>
        </p:txBody>
      </p:sp>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0D1DAE-9FEE-4636-B1CE-55A04FFB4232}" type="slidenum">
              <a:rPr lang="en-US"/>
              <a:pPr fontAlgn="base">
                <a:spcBef>
                  <a:spcPct val="0"/>
                </a:spcBef>
                <a:spcAft>
                  <a:spcPct val="0"/>
                </a:spcAft>
                <a:defRPr/>
              </a:pPr>
              <a:t>39</a:t>
            </a:fld>
            <a:endParaRPr lang="en-US"/>
          </a:p>
        </p:txBody>
      </p:sp>
      <p:sp>
        <p:nvSpPr>
          <p:cNvPr id="2375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75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p:txBody>
          <a:bodyPr/>
          <a:lstStyle/>
          <a:p>
            <a:pPr>
              <a:defRPr/>
            </a:pPr>
            <a:fld id="{B56B716A-CC99-4B50-8A18-3187CAD6A30F}" type="slidenum">
              <a:rPr lang="en-US" smtClean="0"/>
              <a:pPr>
                <a:defRPr/>
              </a:pPr>
              <a:t>483</a:t>
            </a:fld>
            <a:endParaRPr lang="en-US" dirty="0" smtClean="0"/>
          </a:p>
        </p:txBody>
      </p:sp>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p:txBody>
          <a:bodyPr/>
          <a:lstStyle/>
          <a:p>
            <a:pPr>
              <a:defRPr/>
            </a:pPr>
            <a:fld id="{B56B716A-CC99-4B50-8A18-3187CAD6A30F}" type="slidenum">
              <a:rPr lang="en-US" smtClean="0"/>
              <a:pPr>
                <a:defRPr/>
              </a:pPr>
              <a:t>484</a:t>
            </a:fld>
            <a:endParaRPr lang="en-US" dirty="0" smtClean="0"/>
          </a:p>
        </p:txBody>
      </p:sp>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0F7714-D097-42A1-A8A6-FA3F3EB9C6C6}" type="slidenum">
              <a:rPr lang="en-US"/>
              <a:pPr fontAlgn="base">
                <a:spcBef>
                  <a:spcPct val="0"/>
                </a:spcBef>
                <a:spcAft>
                  <a:spcPct val="0"/>
                </a:spcAft>
                <a:defRPr/>
              </a:pPr>
              <a:t>40</a:t>
            </a:fld>
            <a:endParaRPr lang="en-US"/>
          </a:p>
        </p:txBody>
      </p:sp>
      <p:sp>
        <p:nvSpPr>
          <p:cNvPr id="2396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96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14CF8CD-5ECB-49D5-A2BD-5BB5BE527D5E}" type="slidenum">
              <a:rPr lang="en-US"/>
              <a:pPr fontAlgn="base">
                <a:spcBef>
                  <a:spcPct val="0"/>
                </a:spcBef>
                <a:spcAft>
                  <a:spcPct val="0"/>
                </a:spcAft>
                <a:defRPr/>
              </a:pPr>
              <a:t>41</a:t>
            </a:fld>
            <a:endParaRPr lang="en-US"/>
          </a:p>
        </p:txBody>
      </p:sp>
      <p:sp>
        <p:nvSpPr>
          <p:cNvPr id="2416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16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Slide Image Placeholder 1"/>
          <p:cNvSpPr>
            <a:spLocks noGrp="1" noRot="1" noChangeAspect="1"/>
          </p:cNvSpPr>
          <p:nvPr>
            <p:ph type="sldImg"/>
          </p:nvPr>
        </p:nvSpPr>
        <p:spPr bwMode="auto">
          <a:noFill/>
          <a:ln>
            <a:solidFill>
              <a:srgbClr val="000000"/>
            </a:solidFill>
            <a:miter lim="800000"/>
            <a:headEnd/>
            <a:tailEnd/>
          </a:ln>
        </p:spPr>
      </p:sp>
      <p:sp>
        <p:nvSpPr>
          <p:cNvPr id="1689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689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08C3A84-EEE6-48F4-8120-380A6978D12F}" type="slidenum">
              <a:rPr lang="en-US"/>
              <a:pPr fontAlgn="base">
                <a:spcBef>
                  <a:spcPct val="0"/>
                </a:spcBef>
                <a:spcAft>
                  <a:spcPct val="0"/>
                </a:spcAft>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FA73471-E7F9-457B-8A5E-F53A2905DB05}" type="slidenum">
              <a:rPr lang="en-US"/>
              <a:pPr fontAlgn="base">
                <a:spcBef>
                  <a:spcPct val="0"/>
                </a:spcBef>
                <a:spcAft>
                  <a:spcPct val="0"/>
                </a:spcAft>
                <a:defRPr/>
              </a:pPr>
              <a:t>42</a:t>
            </a:fld>
            <a:endParaRPr lang="en-US"/>
          </a:p>
        </p:txBody>
      </p:sp>
      <p:sp>
        <p:nvSpPr>
          <p:cNvPr id="2437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371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499C63F-0D7A-4AEB-9DC3-D6D950D8958E}" type="slidenum">
              <a:rPr lang="en-US"/>
              <a:pPr fontAlgn="base">
                <a:spcBef>
                  <a:spcPct val="0"/>
                </a:spcBef>
                <a:spcAft>
                  <a:spcPct val="0"/>
                </a:spcAft>
                <a:defRPr/>
              </a:pPr>
              <a:t>43</a:t>
            </a:fld>
            <a:endParaRPr lang="en-US"/>
          </a:p>
        </p:txBody>
      </p:sp>
      <p:sp>
        <p:nvSpPr>
          <p:cNvPr id="2457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76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A881C18-EAFD-4E34-96BF-2D8E4B06972D}" type="slidenum">
              <a:rPr lang="en-US"/>
              <a:pPr fontAlgn="base">
                <a:spcBef>
                  <a:spcPct val="0"/>
                </a:spcBef>
                <a:spcAft>
                  <a:spcPct val="0"/>
                </a:spcAft>
                <a:defRPr/>
              </a:pPr>
              <a:t>44</a:t>
            </a:fld>
            <a:endParaRPr lang="en-US"/>
          </a:p>
        </p:txBody>
      </p:sp>
      <p:sp>
        <p:nvSpPr>
          <p:cNvPr id="2478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78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BD882A5-1F32-4FDF-9BA3-2A7ADE9061A1}" type="slidenum">
              <a:rPr lang="en-US"/>
              <a:pPr fontAlgn="base">
                <a:spcBef>
                  <a:spcPct val="0"/>
                </a:spcBef>
                <a:spcAft>
                  <a:spcPct val="0"/>
                </a:spcAft>
                <a:defRPr/>
              </a:pPr>
              <a:t>45</a:t>
            </a:fld>
            <a:endParaRPr lang="en-US"/>
          </a:p>
        </p:txBody>
      </p:sp>
      <p:sp>
        <p:nvSpPr>
          <p:cNvPr id="2498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98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4B82486-474A-49E6-8303-9C196A280A7C}" type="slidenum">
              <a:rPr lang="en-US"/>
              <a:pPr fontAlgn="base">
                <a:spcBef>
                  <a:spcPct val="0"/>
                </a:spcBef>
                <a:spcAft>
                  <a:spcPct val="0"/>
                </a:spcAft>
                <a:defRPr/>
              </a:pPr>
              <a:t>46</a:t>
            </a:fld>
            <a:endParaRPr lang="en-US"/>
          </a:p>
        </p:txBody>
      </p:sp>
      <p:sp>
        <p:nvSpPr>
          <p:cNvPr id="2519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19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ACAF32B-9E06-4987-A90D-9008EF2BF2E3}" type="slidenum">
              <a:rPr lang="en-US"/>
              <a:pPr fontAlgn="base">
                <a:spcBef>
                  <a:spcPct val="0"/>
                </a:spcBef>
                <a:spcAft>
                  <a:spcPct val="0"/>
                </a:spcAft>
                <a:defRPr/>
              </a:pPr>
              <a:t>47</a:t>
            </a:fld>
            <a:endParaRPr lang="en-US"/>
          </a:p>
        </p:txBody>
      </p:sp>
      <p:sp>
        <p:nvSpPr>
          <p:cNvPr id="2539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39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0FD8281-E343-4BCB-9C49-8546107BBE14}" type="slidenum">
              <a:rPr lang="en-US"/>
              <a:pPr fontAlgn="base">
                <a:spcBef>
                  <a:spcPct val="0"/>
                </a:spcBef>
                <a:spcAft>
                  <a:spcPct val="0"/>
                </a:spcAft>
                <a:defRPr/>
              </a:pPr>
              <a:t>48</a:t>
            </a:fld>
            <a:endParaRPr lang="en-US"/>
          </a:p>
        </p:txBody>
      </p:sp>
      <p:sp>
        <p:nvSpPr>
          <p:cNvPr id="2560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60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4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02309CC-CFDA-4191-B701-8563AA99861F}" type="slidenum">
              <a:rPr lang="en-US"/>
              <a:pPr fontAlgn="base">
                <a:spcBef>
                  <a:spcPct val="0"/>
                </a:spcBef>
                <a:spcAft>
                  <a:spcPct val="0"/>
                </a:spcAft>
                <a:defRPr/>
              </a:pPr>
              <a:t>49</a:t>
            </a:fld>
            <a:endParaRPr lang="en-US"/>
          </a:p>
        </p:txBody>
      </p:sp>
      <p:sp>
        <p:nvSpPr>
          <p:cNvPr id="2580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80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D356752-53CA-4FF5-A483-CCD6FDDB17CF}" type="slidenum">
              <a:rPr lang="en-US"/>
              <a:pPr fontAlgn="base">
                <a:spcBef>
                  <a:spcPct val="0"/>
                </a:spcBef>
                <a:spcAft>
                  <a:spcPct val="0"/>
                </a:spcAft>
                <a:defRPr/>
              </a:pPr>
              <a:t>50</a:t>
            </a:fld>
            <a:endParaRPr lang="en-US"/>
          </a:p>
        </p:txBody>
      </p:sp>
      <p:sp>
        <p:nvSpPr>
          <p:cNvPr id="26009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009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5E8C95-B845-4F8F-A0C8-3685B5574E18}" type="slidenum">
              <a:rPr lang="en-US"/>
              <a:pPr fontAlgn="base">
                <a:spcBef>
                  <a:spcPct val="0"/>
                </a:spcBef>
                <a:spcAft>
                  <a:spcPct val="0"/>
                </a:spcAft>
                <a:defRPr/>
              </a:pPr>
              <a:t>51</a:t>
            </a:fld>
            <a:endParaRPr lang="en-US"/>
          </a:p>
        </p:txBody>
      </p:sp>
      <p:sp>
        <p:nvSpPr>
          <p:cNvPr id="2621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21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Slide Image Placeholder 1"/>
          <p:cNvSpPr>
            <a:spLocks noGrp="1" noRot="1" noChangeAspect="1"/>
          </p:cNvSpPr>
          <p:nvPr>
            <p:ph type="sldImg"/>
          </p:nvPr>
        </p:nvSpPr>
        <p:spPr bwMode="auto">
          <a:noFill/>
          <a:ln>
            <a:solidFill>
              <a:srgbClr val="000000"/>
            </a:solidFill>
            <a:miter lim="800000"/>
            <a:headEnd/>
            <a:tailEnd/>
          </a:ln>
        </p:spPr>
      </p:sp>
      <p:sp>
        <p:nvSpPr>
          <p:cNvPr id="1710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10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2E2AA6B-1471-4D80-AE35-32F4C109FBA7}" type="slidenum">
              <a:rPr lang="en-US"/>
              <a:pPr fontAlgn="base">
                <a:spcBef>
                  <a:spcPct val="0"/>
                </a:spcBef>
                <a:spcAft>
                  <a:spcPct val="0"/>
                </a:spcAft>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906DD55-9BFE-497B-9796-D94F54AEB475}" type="slidenum">
              <a:rPr lang="en-US"/>
              <a:pPr fontAlgn="base">
                <a:spcBef>
                  <a:spcPct val="0"/>
                </a:spcBef>
                <a:spcAft>
                  <a:spcPct val="0"/>
                </a:spcAft>
                <a:defRPr/>
              </a:pPr>
              <a:t>52</a:t>
            </a:fld>
            <a:endParaRPr lang="en-US"/>
          </a:p>
        </p:txBody>
      </p:sp>
      <p:sp>
        <p:nvSpPr>
          <p:cNvPr id="2641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41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4694E53-0E59-434D-8666-28679281B358}" type="slidenum">
              <a:rPr lang="en-US"/>
              <a:pPr fontAlgn="base">
                <a:spcBef>
                  <a:spcPct val="0"/>
                </a:spcBef>
                <a:spcAft>
                  <a:spcPct val="0"/>
                </a:spcAft>
                <a:defRPr/>
              </a:pPr>
              <a:t>53</a:t>
            </a:fld>
            <a:endParaRPr lang="en-US"/>
          </a:p>
        </p:txBody>
      </p:sp>
      <p:sp>
        <p:nvSpPr>
          <p:cNvPr id="26624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62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4D62E2-2DC6-41E3-83ED-93C635189939}" type="slidenum">
              <a:rPr lang="en-US"/>
              <a:pPr fontAlgn="base">
                <a:spcBef>
                  <a:spcPct val="0"/>
                </a:spcBef>
                <a:spcAft>
                  <a:spcPct val="0"/>
                </a:spcAft>
                <a:defRPr/>
              </a:pPr>
              <a:t>54</a:t>
            </a:fld>
            <a:endParaRPr lang="en-US"/>
          </a:p>
        </p:txBody>
      </p:sp>
      <p:sp>
        <p:nvSpPr>
          <p:cNvPr id="26829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829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590E6A-2CE1-4FBD-ACC4-C43DDCD22D7D}" type="slidenum">
              <a:rPr lang="en-US"/>
              <a:pPr fontAlgn="base">
                <a:spcBef>
                  <a:spcPct val="0"/>
                </a:spcBef>
                <a:spcAft>
                  <a:spcPct val="0"/>
                </a:spcAft>
                <a:defRPr/>
              </a:pPr>
              <a:t>55</a:t>
            </a:fld>
            <a:endParaRPr lang="en-US"/>
          </a:p>
        </p:txBody>
      </p:sp>
      <p:sp>
        <p:nvSpPr>
          <p:cNvPr id="2703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03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0FB16AF-5A7B-4576-81F2-821E3F4B5B5D}" type="slidenum">
              <a:rPr lang="en-US"/>
              <a:pPr fontAlgn="base">
                <a:spcBef>
                  <a:spcPct val="0"/>
                </a:spcBef>
                <a:spcAft>
                  <a:spcPct val="0"/>
                </a:spcAft>
                <a:defRPr/>
              </a:pPr>
              <a:t>56</a:t>
            </a:fld>
            <a:endParaRPr lang="en-US"/>
          </a:p>
        </p:txBody>
      </p:sp>
      <p:sp>
        <p:nvSpPr>
          <p:cNvPr id="2723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23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123DE6-1EAD-4B14-9D16-FD7074ACFBED}" type="slidenum">
              <a:rPr lang="en-US"/>
              <a:pPr fontAlgn="base">
                <a:spcBef>
                  <a:spcPct val="0"/>
                </a:spcBef>
                <a:spcAft>
                  <a:spcPct val="0"/>
                </a:spcAft>
                <a:defRPr/>
              </a:pPr>
              <a:t>57</a:t>
            </a:fld>
            <a:endParaRPr lang="en-US"/>
          </a:p>
        </p:txBody>
      </p:sp>
      <p:sp>
        <p:nvSpPr>
          <p:cNvPr id="2744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44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Slide Image Placeholder 1"/>
          <p:cNvSpPr>
            <a:spLocks noGrp="1" noRot="1" noChangeAspect="1"/>
          </p:cNvSpPr>
          <p:nvPr>
            <p:ph type="sldImg"/>
          </p:nvPr>
        </p:nvSpPr>
        <p:spPr bwMode="auto">
          <a:noFill/>
          <a:ln>
            <a:solidFill>
              <a:srgbClr val="000000"/>
            </a:solidFill>
            <a:miter lim="800000"/>
            <a:headEnd/>
            <a:tailEnd/>
          </a:ln>
        </p:spPr>
      </p:sp>
      <p:sp>
        <p:nvSpPr>
          <p:cNvPr id="2764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764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67F119E-A63E-4CD5-BFE3-8911D73F1B8D}" type="slidenum">
              <a:rPr lang="en-US"/>
              <a:pPr fontAlgn="base">
                <a:spcBef>
                  <a:spcPct val="0"/>
                </a:spcBef>
                <a:spcAft>
                  <a:spcPct val="0"/>
                </a:spcAft>
                <a:defRPr/>
              </a:pPr>
              <a:t>59</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204A02-F4E6-45A8-BB72-298543B78A92}" type="slidenum">
              <a:rPr lang="en-US"/>
              <a:pPr fontAlgn="base">
                <a:spcBef>
                  <a:spcPct val="0"/>
                </a:spcBef>
                <a:spcAft>
                  <a:spcPct val="0"/>
                </a:spcAft>
                <a:defRPr/>
              </a:pPr>
              <a:t>60</a:t>
            </a:fld>
            <a:endParaRPr lang="en-US"/>
          </a:p>
        </p:txBody>
      </p:sp>
      <p:sp>
        <p:nvSpPr>
          <p:cNvPr id="2785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85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82118B6-8F79-4D88-8A7E-02E98020A07D}" type="slidenum">
              <a:rPr lang="en-US"/>
              <a:pPr fontAlgn="base">
                <a:spcBef>
                  <a:spcPct val="0"/>
                </a:spcBef>
                <a:spcAft>
                  <a:spcPct val="0"/>
                </a:spcAft>
                <a:defRPr/>
              </a:pPr>
              <a:t>61</a:t>
            </a:fld>
            <a:endParaRPr lang="en-US"/>
          </a:p>
        </p:txBody>
      </p:sp>
      <p:sp>
        <p:nvSpPr>
          <p:cNvPr id="2805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05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A6056D9-5E17-4113-97B0-8FF5196FE307}" type="slidenum">
              <a:rPr lang="en-US"/>
              <a:pPr fontAlgn="base">
                <a:spcBef>
                  <a:spcPct val="0"/>
                </a:spcBef>
                <a:spcAft>
                  <a:spcPct val="0"/>
                </a:spcAft>
                <a:defRPr/>
              </a:pPr>
              <a:t>65</a:t>
            </a:fld>
            <a:endParaRPr lang="en-US"/>
          </a:p>
        </p:txBody>
      </p:sp>
      <p:sp>
        <p:nvSpPr>
          <p:cNvPr id="28569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569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Slide Image Placeholder 1"/>
          <p:cNvSpPr>
            <a:spLocks noGrp="1" noRot="1" noChangeAspect="1"/>
          </p:cNvSpPr>
          <p:nvPr>
            <p:ph type="sldImg"/>
          </p:nvPr>
        </p:nvSpPr>
        <p:spPr bwMode="auto">
          <a:noFill/>
          <a:ln>
            <a:solidFill>
              <a:srgbClr val="000000"/>
            </a:solidFill>
            <a:miter lim="800000"/>
            <a:headEnd/>
            <a:tailEnd/>
          </a:ln>
        </p:spPr>
      </p:sp>
      <p:sp>
        <p:nvSpPr>
          <p:cNvPr id="1730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305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6F9B3C8-04D6-422C-8223-04906A8D38CC}" type="slidenum">
              <a:rPr lang="en-US"/>
              <a:pPr fontAlgn="base">
                <a:spcBef>
                  <a:spcPct val="0"/>
                </a:spcBef>
                <a:spcAft>
                  <a:spcPct val="0"/>
                </a:spcAft>
                <a:defRPr/>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4B5F47-844B-4241-8D25-33D12DA97E0D}" type="slidenum">
              <a:rPr lang="en-US"/>
              <a:pPr fontAlgn="base">
                <a:spcBef>
                  <a:spcPct val="0"/>
                </a:spcBef>
                <a:spcAft>
                  <a:spcPct val="0"/>
                </a:spcAft>
                <a:defRPr/>
              </a:pPr>
              <a:t>66</a:t>
            </a:fld>
            <a:endParaRPr lang="en-US"/>
          </a:p>
        </p:txBody>
      </p:sp>
      <p:sp>
        <p:nvSpPr>
          <p:cNvPr id="2877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77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B7987A4-D593-4DE3-9A8B-2835C0566723}" type="slidenum">
              <a:rPr lang="en-US"/>
              <a:pPr fontAlgn="base">
                <a:spcBef>
                  <a:spcPct val="0"/>
                </a:spcBef>
                <a:spcAft>
                  <a:spcPct val="0"/>
                </a:spcAft>
                <a:defRPr/>
              </a:pPr>
              <a:t>67</a:t>
            </a:fld>
            <a:endParaRPr lang="en-US"/>
          </a:p>
        </p:txBody>
      </p:sp>
      <p:sp>
        <p:nvSpPr>
          <p:cNvPr id="289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97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Slide Image Placeholder 1"/>
          <p:cNvSpPr>
            <a:spLocks noGrp="1" noRot="1" noChangeAspect="1"/>
          </p:cNvSpPr>
          <p:nvPr>
            <p:ph type="sldImg"/>
          </p:nvPr>
        </p:nvSpPr>
        <p:spPr bwMode="auto">
          <a:noFill/>
          <a:ln>
            <a:solidFill>
              <a:srgbClr val="000000"/>
            </a:solidFill>
            <a:miter lim="800000"/>
            <a:headEnd/>
            <a:tailEnd/>
          </a:ln>
        </p:spPr>
      </p:sp>
      <p:sp>
        <p:nvSpPr>
          <p:cNvPr id="2918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9184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6C95B14-85B5-4479-8396-313B1B1116F8}" type="slidenum">
              <a:rPr lang="en-US"/>
              <a:pPr fontAlgn="base">
                <a:spcBef>
                  <a:spcPct val="0"/>
                </a:spcBef>
                <a:spcAft>
                  <a:spcPct val="0"/>
                </a:spcAft>
                <a:defRPr/>
              </a:pPr>
              <a:t>68</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95ADC09-5909-4B2B-A222-3E4B46A0D181}" type="slidenum">
              <a:rPr lang="en-US"/>
              <a:pPr fontAlgn="base">
                <a:spcBef>
                  <a:spcPct val="0"/>
                </a:spcBef>
                <a:spcAft>
                  <a:spcPct val="0"/>
                </a:spcAft>
                <a:defRPr/>
              </a:pPr>
              <a:t>69</a:t>
            </a:fld>
            <a:endParaRPr lang="en-US"/>
          </a:p>
        </p:txBody>
      </p:sp>
      <p:sp>
        <p:nvSpPr>
          <p:cNvPr id="29389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389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4AB54BE-C11A-4EEA-BACC-60766D430EBC}" type="slidenum">
              <a:rPr lang="en-US"/>
              <a:pPr fontAlgn="base">
                <a:spcBef>
                  <a:spcPct val="0"/>
                </a:spcBef>
                <a:spcAft>
                  <a:spcPct val="0"/>
                </a:spcAft>
                <a:defRPr/>
              </a:pPr>
              <a:t>70</a:t>
            </a:fld>
            <a:endParaRPr lang="en-US"/>
          </a:p>
        </p:txBody>
      </p:sp>
      <p:sp>
        <p:nvSpPr>
          <p:cNvPr id="2959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59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AF890C5-C098-4FD9-937D-91182598451A}" type="slidenum">
              <a:rPr lang="en-US"/>
              <a:pPr fontAlgn="base">
                <a:spcBef>
                  <a:spcPct val="0"/>
                </a:spcBef>
                <a:spcAft>
                  <a:spcPct val="0"/>
                </a:spcAft>
                <a:defRPr/>
              </a:pPr>
              <a:t>71</a:t>
            </a:fld>
            <a:endParaRPr lang="en-US"/>
          </a:p>
        </p:txBody>
      </p:sp>
      <p:sp>
        <p:nvSpPr>
          <p:cNvPr id="2979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79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B2E820-4453-4B41-AF34-99FB62A702E8}" type="slidenum">
              <a:rPr lang="en-US"/>
              <a:pPr fontAlgn="base">
                <a:spcBef>
                  <a:spcPct val="0"/>
                </a:spcBef>
                <a:spcAft>
                  <a:spcPct val="0"/>
                </a:spcAft>
                <a:defRPr/>
              </a:pPr>
              <a:t>72</a:t>
            </a:fld>
            <a:endParaRPr lang="en-US"/>
          </a:p>
        </p:txBody>
      </p:sp>
      <p:sp>
        <p:nvSpPr>
          <p:cNvPr id="3000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00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Slide Image Placeholder 1"/>
          <p:cNvSpPr>
            <a:spLocks noGrp="1" noRot="1" noChangeAspect="1"/>
          </p:cNvSpPr>
          <p:nvPr>
            <p:ph type="sldImg"/>
          </p:nvPr>
        </p:nvSpPr>
        <p:spPr bwMode="auto">
          <a:noFill/>
          <a:ln>
            <a:solidFill>
              <a:srgbClr val="000000"/>
            </a:solidFill>
            <a:miter lim="800000"/>
            <a:headEnd/>
            <a:tailEnd/>
          </a:ln>
        </p:spPr>
      </p:sp>
      <p:sp>
        <p:nvSpPr>
          <p:cNvPr id="3020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020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AFCC815-06FF-4F3E-A67A-B6D4ECC9EA47}" type="slidenum">
              <a:rPr lang="en-US"/>
              <a:pPr fontAlgn="base">
                <a:spcBef>
                  <a:spcPct val="0"/>
                </a:spcBef>
                <a:spcAft>
                  <a:spcPct val="0"/>
                </a:spcAft>
                <a:defRPr/>
              </a:pPr>
              <a:t>73</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Slide Image Placeholder 1"/>
          <p:cNvSpPr>
            <a:spLocks noGrp="1" noRot="1" noChangeAspect="1"/>
          </p:cNvSpPr>
          <p:nvPr>
            <p:ph type="sldImg"/>
          </p:nvPr>
        </p:nvSpPr>
        <p:spPr bwMode="auto">
          <a:noFill/>
          <a:ln>
            <a:solidFill>
              <a:srgbClr val="000000"/>
            </a:solidFill>
            <a:miter lim="800000"/>
            <a:headEnd/>
            <a:tailEnd/>
          </a:ln>
        </p:spPr>
      </p:sp>
      <p:sp>
        <p:nvSpPr>
          <p:cNvPr id="3041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0413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059AC10-3265-4D2A-9AFB-4FB333462ADA}" type="slidenum">
              <a:rPr lang="en-US"/>
              <a:pPr fontAlgn="base">
                <a:spcBef>
                  <a:spcPct val="0"/>
                </a:spcBef>
                <a:spcAft>
                  <a:spcPct val="0"/>
                </a:spcAft>
                <a:defRPr/>
              </a:pPr>
              <a:t>74</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E326028-4B0F-4B10-9B90-59C653D3DB74}" type="slidenum">
              <a:rPr lang="en-US"/>
              <a:pPr fontAlgn="base">
                <a:spcBef>
                  <a:spcPct val="0"/>
                </a:spcBef>
                <a:spcAft>
                  <a:spcPct val="0"/>
                </a:spcAft>
                <a:defRPr/>
              </a:pPr>
              <a:t>75</a:t>
            </a:fld>
            <a:endParaRPr lang="en-US"/>
          </a:p>
        </p:txBody>
      </p:sp>
      <p:sp>
        <p:nvSpPr>
          <p:cNvPr id="3061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61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Slide Image Placeholder 1"/>
          <p:cNvSpPr>
            <a:spLocks noGrp="1" noRot="1" noChangeAspect="1"/>
          </p:cNvSpPr>
          <p:nvPr>
            <p:ph type="sldImg"/>
          </p:nvPr>
        </p:nvSpPr>
        <p:spPr bwMode="auto">
          <a:noFill/>
          <a:ln>
            <a:solidFill>
              <a:srgbClr val="000000"/>
            </a:solidFill>
            <a:miter lim="800000"/>
            <a:headEnd/>
            <a:tailEnd/>
          </a:ln>
        </p:spPr>
      </p:sp>
      <p:sp>
        <p:nvSpPr>
          <p:cNvPr id="1751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0F136DD-A3F4-4A3B-86DD-AB55BBFF27A4}" type="slidenum">
              <a:rPr lang="en-US"/>
              <a:pPr fontAlgn="base">
                <a:spcBef>
                  <a:spcPct val="0"/>
                </a:spcBef>
                <a:spcAft>
                  <a:spcPct val="0"/>
                </a:spcAft>
                <a:defRPr/>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Slide Image Placeholder 1"/>
          <p:cNvSpPr>
            <a:spLocks noGrp="1" noRot="1" noChangeAspect="1"/>
          </p:cNvSpPr>
          <p:nvPr>
            <p:ph type="sldImg"/>
          </p:nvPr>
        </p:nvSpPr>
        <p:spPr bwMode="auto">
          <a:noFill/>
          <a:ln>
            <a:solidFill>
              <a:srgbClr val="000000"/>
            </a:solidFill>
            <a:miter lim="800000"/>
            <a:headEnd/>
            <a:tailEnd/>
          </a:ln>
        </p:spPr>
      </p:sp>
      <p:sp>
        <p:nvSpPr>
          <p:cNvPr id="3082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082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7CA948-DC49-4571-AC9C-5A5D901D54C1}" type="slidenum">
              <a:rPr lang="en-US"/>
              <a:pPr fontAlgn="base">
                <a:spcBef>
                  <a:spcPct val="0"/>
                </a:spcBef>
                <a:spcAft>
                  <a:spcPct val="0"/>
                </a:spcAft>
                <a:defRPr/>
              </a:pPr>
              <a:t>76</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2003D4D-3A1D-4E55-B10B-5DBA3B8ABCEB}" type="slidenum">
              <a:rPr lang="en-US"/>
              <a:pPr fontAlgn="base">
                <a:spcBef>
                  <a:spcPct val="0"/>
                </a:spcBef>
                <a:spcAft>
                  <a:spcPct val="0"/>
                </a:spcAft>
                <a:defRPr/>
              </a:pPr>
              <a:t>79</a:t>
            </a:fld>
            <a:endParaRPr lang="en-US"/>
          </a:p>
        </p:txBody>
      </p:sp>
      <p:sp>
        <p:nvSpPr>
          <p:cNvPr id="3123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23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DA4FA8-B90B-43E1-8013-09BE1E2940E2}" type="slidenum">
              <a:rPr lang="en-US"/>
              <a:pPr fontAlgn="base">
                <a:spcBef>
                  <a:spcPct val="0"/>
                </a:spcBef>
                <a:spcAft>
                  <a:spcPct val="0"/>
                </a:spcAft>
                <a:defRPr/>
              </a:pPr>
              <a:t>80</a:t>
            </a:fld>
            <a:endParaRPr lang="en-US"/>
          </a:p>
        </p:txBody>
      </p:sp>
      <p:sp>
        <p:nvSpPr>
          <p:cNvPr id="3143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43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21BEC23-69BE-42AD-9210-953C61648552}" type="slidenum">
              <a:rPr lang="en-US"/>
              <a:pPr fontAlgn="base">
                <a:spcBef>
                  <a:spcPct val="0"/>
                </a:spcBef>
                <a:spcAft>
                  <a:spcPct val="0"/>
                </a:spcAft>
                <a:defRPr/>
              </a:pPr>
              <a:t>82</a:t>
            </a:fld>
            <a:endParaRPr lang="en-US"/>
          </a:p>
        </p:txBody>
      </p:sp>
      <p:sp>
        <p:nvSpPr>
          <p:cNvPr id="31744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8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28A0DD5-0498-499D-BD2D-2F793BAA1E8D}" type="slidenum">
              <a:rPr lang="en-US"/>
              <a:pPr fontAlgn="base">
                <a:spcBef>
                  <a:spcPct val="0"/>
                </a:spcBef>
                <a:spcAft>
                  <a:spcPct val="0"/>
                </a:spcAft>
                <a:defRPr/>
              </a:pPr>
              <a:t>83</a:t>
            </a:fld>
            <a:endParaRPr lang="en-US"/>
          </a:p>
        </p:txBody>
      </p:sp>
      <p:sp>
        <p:nvSpPr>
          <p:cNvPr id="31949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949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83D5C2F-704E-4265-990A-2B8B21079646}" type="slidenum">
              <a:rPr lang="en-US"/>
              <a:pPr fontAlgn="base">
                <a:spcBef>
                  <a:spcPct val="0"/>
                </a:spcBef>
                <a:spcAft>
                  <a:spcPct val="0"/>
                </a:spcAft>
                <a:defRPr/>
              </a:pPr>
              <a:t>84</a:t>
            </a:fld>
            <a:endParaRPr lang="en-US"/>
          </a:p>
        </p:txBody>
      </p:sp>
      <p:sp>
        <p:nvSpPr>
          <p:cNvPr id="3215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15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D83E140-A1A3-4711-8F83-9C427A30F59D}" type="slidenum">
              <a:rPr lang="en-US"/>
              <a:pPr fontAlgn="base">
                <a:spcBef>
                  <a:spcPct val="0"/>
                </a:spcBef>
                <a:spcAft>
                  <a:spcPct val="0"/>
                </a:spcAft>
                <a:defRPr/>
              </a:pPr>
              <a:t>85</a:t>
            </a:fld>
            <a:endParaRPr lang="en-US"/>
          </a:p>
        </p:txBody>
      </p:sp>
      <p:sp>
        <p:nvSpPr>
          <p:cNvPr id="3235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35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B9C242-997D-49F9-821E-A05005210F7A}" type="slidenum">
              <a:rPr lang="en-US"/>
              <a:pPr fontAlgn="base">
                <a:spcBef>
                  <a:spcPct val="0"/>
                </a:spcBef>
                <a:spcAft>
                  <a:spcPct val="0"/>
                </a:spcAft>
                <a:defRPr/>
              </a:pPr>
              <a:t>86</a:t>
            </a:fld>
            <a:endParaRPr lang="en-US"/>
          </a:p>
        </p:txBody>
      </p:sp>
      <p:sp>
        <p:nvSpPr>
          <p:cNvPr id="3256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56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E5E23A6-CE78-49DA-8A04-5C12447C85E5}" type="slidenum">
              <a:rPr lang="en-US"/>
              <a:pPr fontAlgn="base">
                <a:spcBef>
                  <a:spcPct val="0"/>
                </a:spcBef>
                <a:spcAft>
                  <a:spcPct val="0"/>
                </a:spcAft>
                <a:defRPr/>
              </a:pPr>
              <a:t>87</a:t>
            </a:fld>
            <a:endParaRPr lang="en-US"/>
          </a:p>
        </p:txBody>
      </p:sp>
      <p:sp>
        <p:nvSpPr>
          <p:cNvPr id="3276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6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4AEB5C-E7C2-47C7-BC81-65225C7F55FC}" type="slidenum">
              <a:rPr lang="en-US"/>
              <a:pPr fontAlgn="base">
                <a:spcBef>
                  <a:spcPct val="0"/>
                </a:spcBef>
                <a:spcAft>
                  <a:spcPct val="0"/>
                </a:spcAft>
                <a:defRPr/>
              </a:pPr>
              <a:t>96</a:t>
            </a:fld>
            <a:endParaRPr lang="en-US"/>
          </a:p>
        </p:txBody>
      </p:sp>
      <p:sp>
        <p:nvSpPr>
          <p:cNvPr id="3379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Slide Image Placeholder 1"/>
          <p:cNvSpPr>
            <a:spLocks noGrp="1" noRot="1" noChangeAspect="1"/>
          </p:cNvSpPr>
          <p:nvPr>
            <p:ph type="sldImg"/>
          </p:nvPr>
        </p:nvSpPr>
        <p:spPr bwMode="auto">
          <a:noFill/>
          <a:ln>
            <a:solidFill>
              <a:srgbClr val="000000"/>
            </a:solidFill>
            <a:miter lim="800000"/>
            <a:headEnd/>
            <a:tailEnd/>
          </a:ln>
        </p:spPr>
      </p:sp>
      <p:sp>
        <p:nvSpPr>
          <p:cNvPr id="1771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71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6FAF7DE-2CB8-44C3-984D-A268AAE66C70}" type="slidenum">
              <a:rPr lang="en-US"/>
              <a:pPr fontAlgn="base">
                <a:spcBef>
                  <a:spcPct val="0"/>
                </a:spcBef>
                <a:spcAft>
                  <a:spcPct val="0"/>
                </a:spcAft>
                <a:defRPr/>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6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0CC27CD-5F46-40E9-83EA-2E38ECEF0BC1}" type="slidenum">
              <a:rPr lang="en-US"/>
              <a:pPr fontAlgn="base">
                <a:spcBef>
                  <a:spcPct val="0"/>
                </a:spcBef>
                <a:spcAft>
                  <a:spcPct val="0"/>
                </a:spcAft>
                <a:defRPr/>
              </a:pPr>
              <a:t>97</a:t>
            </a:fld>
            <a:endParaRPr lang="en-US"/>
          </a:p>
        </p:txBody>
      </p:sp>
      <p:sp>
        <p:nvSpPr>
          <p:cNvPr id="3399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99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BDD9AAF-3D5B-457C-8C40-CB3D12EAE77B}" type="slidenum">
              <a:rPr lang="en-US"/>
              <a:pPr fontAlgn="base">
                <a:spcBef>
                  <a:spcPct val="0"/>
                </a:spcBef>
                <a:spcAft>
                  <a:spcPct val="0"/>
                </a:spcAft>
                <a:defRPr/>
              </a:pPr>
              <a:t>98</a:t>
            </a:fld>
            <a:endParaRPr lang="en-US"/>
          </a:p>
        </p:txBody>
      </p:sp>
      <p:sp>
        <p:nvSpPr>
          <p:cNvPr id="3420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20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72E9DEF-90D4-446D-BD71-6685C7AB9A81}" type="slidenum">
              <a:rPr lang="en-US"/>
              <a:pPr fontAlgn="base">
                <a:spcBef>
                  <a:spcPct val="0"/>
                </a:spcBef>
                <a:spcAft>
                  <a:spcPct val="0"/>
                </a:spcAft>
                <a:defRPr/>
              </a:pPr>
              <a:t>99</a:t>
            </a:fld>
            <a:endParaRPr lang="en-US"/>
          </a:p>
        </p:txBody>
      </p:sp>
      <p:sp>
        <p:nvSpPr>
          <p:cNvPr id="3440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40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2F5E878-A681-4668-A28C-F8DC02F617AF}" type="slidenum">
              <a:rPr lang="en-US"/>
              <a:pPr fontAlgn="base">
                <a:spcBef>
                  <a:spcPct val="0"/>
                </a:spcBef>
                <a:spcAft>
                  <a:spcPct val="0"/>
                </a:spcAft>
                <a:defRPr/>
              </a:pPr>
              <a:t>100</a:t>
            </a:fld>
            <a:endParaRPr lang="en-US"/>
          </a:p>
        </p:txBody>
      </p:sp>
      <p:sp>
        <p:nvSpPr>
          <p:cNvPr id="3461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611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5A41B0-33E8-46B1-BF4E-D3CEE48DB8FC}" type="slidenum">
              <a:rPr lang="en-US"/>
              <a:pPr fontAlgn="base">
                <a:spcBef>
                  <a:spcPct val="0"/>
                </a:spcBef>
                <a:spcAft>
                  <a:spcPct val="0"/>
                </a:spcAft>
                <a:defRPr/>
              </a:pPr>
              <a:t>101</a:t>
            </a:fld>
            <a:endParaRPr lang="en-US"/>
          </a:p>
        </p:txBody>
      </p:sp>
      <p:sp>
        <p:nvSpPr>
          <p:cNvPr id="3481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16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0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C806967-932D-40FF-A774-7741E28D20B9}" type="slidenum">
              <a:rPr lang="en-US"/>
              <a:pPr fontAlgn="base">
                <a:spcBef>
                  <a:spcPct val="0"/>
                </a:spcBef>
                <a:spcAft>
                  <a:spcPct val="0"/>
                </a:spcAft>
                <a:defRPr/>
              </a:pPr>
              <a:t>102</a:t>
            </a:fld>
            <a:endParaRPr lang="en-US"/>
          </a:p>
        </p:txBody>
      </p:sp>
      <p:sp>
        <p:nvSpPr>
          <p:cNvPr id="3502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02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8ECBE15-1822-4060-8D5F-9310A1A56750}" type="slidenum">
              <a:rPr lang="en-US"/>
              <a:pPr fontAlgn="base">
                <a:spcBef>
                  <a:spcPct val="0"/>
                </a:spcBef>
                <a:spcAft>
                  <a:spcPct val="0"/>
                </a:spcAft>
                <a:defRPr/>
              </a:pPr>
              <a:t>103</a:t>
            </a:fld>
            <a:endParaRPr lang="en-US"/>
          </a:p>
        </p:txBody>
      </p:sp>
      <p:sp>
        <p:nvSpPr>
          <p:cNvPr id="3522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22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88FF3EC-7705-4A96-B8A0-7C55727582AA}" type="slidenum">
              <a:rPr lang="en-US"/>
              <a:pPr fontAlgn="base">
                <a:spcBef>
                  <a:spcPct val="0"/>
                </a:spcBef>
                <a:spcAft>
                  <a:spcPct val="0"/>
                </a:spcAft>
                <a:defRPr/>
              </a:pPr>
              <a:t>104</a:t>
            </a:fld>
            <a:endParaRPr lang="en-US"/>
          </a:p>
        </p:txBody>
      </p:sp>
      <p:sp>
        <p:nvSpPr>
          <p:cNvPr id="3543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43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8E10B29-F9B3-4FEF-A1AC-B7EAE8013BC7}" type="slidenum">
              <a:rPr lang="en-US"/>
              <a:pPr fontAlgn="base">
                <a:spcBef>
                  <a:spcPct val="0"/>
                </a:spcBef>
                <a:spcAft>
                  <a:spcPct val="0"/>
                </a:spcAft>
                <a:defRPr/>
              </a:pPr>
              <a:t>105</a:t>
            </a:fld>
            <a:endParaRPr lang="en-US"/>
          </a:p>
        </p:txBody>
      </p:sp>
      <p:sp>
        <p:nvSpPr>
          <p:cNvPr id="3563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63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3A75FC-60D2-45D9-8DD1-EE510ACB116E}" type="slidenum">
              <a:rPr lang="en-US"/>
              <a:pPr fontAlgn="base">
                <a:spcBef>
                  <a:spcPct val="0"/>
                </a:spcBef>
                <a:spcAft>
                  <a:spcPct val="0"/>
                </a:spcAft>
                <a:defRPr/>
              </a:pPr>
              <a:t>106</a:t>
            </a:fld>
            <a:endParaRPr lang="en-US"/>
          </a:p>
        </p:txBody>
      </p:sp>
      <p:sp>
        <p:nvSpPr>
          <p:cNvPr id="3584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86F408-F921-4266-A4FA-4BB646C6936C}" type="slidenum">
              <a:rPr lang="en-US"/>
              <a:pPr fontAlgn="base">
                <a:spcBef>
                  <a:spcPct val="0"/>
                </a:spcBef>
                <a:spcAft>
                  <a:spcPct val="0"/>
                </a:spcAft>
                <a:defRPr/>
              </a:pPr>
              <a:t>9</a:t>
            </a:fld>
            <a:endParaRPr lang="en-US"/>
          </a:p>
        </p:txBody>
      </p:sp>
      <p:sp>
        <p:nvSpPr>
          <p:cNvPr id="1792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92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FC57C1E-FBFE-4835-94FA-1B8D3064C0C6}" type="slidenum">
              <a:rPr lang="en-US" smtClean="0">
                <a:solidFill>
                  <a:srgbClr val="000000"/>
                </a:solidFill>
                <a:latin typeface="Times New Roman" pitchFamily="18" charset="0"/>
              </a:rPr>
              <a:pPr fontAlgn="base">
                <a:spcBef>
                  <a:spcPct val="0"/>
                </a:spcBef>
                <a:spcAft>
                  <a:spcPct val="0"/>
                </a:spcAft>
              </a:pPr>
              <a:t>109</a:t>
            </a:fld>
            <a:endParaRPr lang="en-US" smtClean="0">
              <a:solidFill>
                <a:srgbClr val="000000"/>
              </a:solidFill>
              <a:latin typeface="Times New Roman" pitchFamily="18" charset="0"/>
            </a:endParaRPr>
          </a:p>
        </p:txBody>
      </p:sp>
      <p:sp>
        <p:nvSpPr>
          <p:cNvPr id="36249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249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1AAD774-3C7F-453E-B4E2-130680841EB1}" type="slidenum">
              <a:rPr lang="en-US" smtClean="0">
                <a:solidFill>
                  <a:srgbClr val="000000"/>
                </a:solidFill>
                <a:latin typeface="Times New Roman" pitchFamily="18" charset="0"/>
              </a:rPr>
              <a:pPr fontAlgn="base">
                <a:spcBef>
                  <a:spcPct val="0"/>
                </a:spcBef>
                <a:spcAft>
                  <a:spcPct val="0"/>
                </a:spcAft>
              </a:pPr>
              <a:t>110</a:t>
            </a:fld>
            <a:endParaRPr lang="en-US" smtClean="0">
              <a:solidFill>
                <a:srgbClr val="000000"/>
              </a:solidFill>
              <a:latin typeface="Times New Roman" pitchFamily="18" charset="0"/>
            </a:endParaRPr>
          </a:p>
        </p:txBody>
      </p:sp>
      <p:sp>
        <p:nvSpPr>
          <p:cNvPr id="3645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45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50C35B3-5C69-4AAC-B59C-30F346A10D5C}" type="slidenum">
              <a:rPr lang="en-US" smtClean="0">
                <a:solidFill>
                  <a:srgbClr val="000000"/>
                </a:solidFill>
                <a:latin typeface="Times New Roman" pitchFamily="18" charset="0"/>
              </a:rPr>
              <a:pPr fontAlgn="base">
                <a:spcBef>
                  <a:spcPct val="0"/>
                </a:spcBef>
                <a:spcAft>
                  <a:spcPct val="0"/>
                </a:spcAft>
              </a:pPr>
              <a:t>111</a:t>
            </a:fld>
            <a:endParaRPr lang="en-US" smtClean="0">
              <a:solidFill>
                <a:srgbClr val="000000"/>
              </a:solidFill>
              <a:latin typeface="Times New Roman" pitchFamily="18" charset="0"/>
            </a:endParaRPr>
          </a:p>
        </p:txBody>
      </p:sp>
      <p:sp>
        <p:nvSpPr>
          <p:cNvPr id="3665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65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8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98A5672-E1FC-4FCA-BCB6-DB9A9E4A61A0}" type="slidenum">
              <a:rPr lang="en-US" smtClean="0">
                <a:solidFill>
                  <a:srgbClr val="000000"/>
                </a:solidFill>
                <a:latin typeface="Times New Roman" pitchFamily="18" charset="0"/>
              </a:rPr>
              <a:pPr fontAlgn="base">
                <a:spcBef>
                  <a:spcPct val="0"/>
                </a:spcBef>
                <a:spcAft>
                  <a:spcPct val="0"/>
                </a:spcAft>
              </a:pPr>
              <a:t>114</a:t>
            </a:fld>
            <a:endParaRPr lang="en-US" smtClean="0">
              <a:solidFill>
                <a:srgbClr val="000000"/>
              </a:solidFill>
              <a:latin typeface="Times New Roman" pitchFamily="18" charset="0"/>
            </a:endParaRPr>
          </a:p>
        </p:txBody>
      </p:sp>
      <p:sp>
        <p:nvSpPr>
          <p:cNvPr id="37069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069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6DA09E-06D0-458E-B110-2A8E66424F13}" type="slidenum">
              <a:rPr lang="en-US"/>
              <a:pPr fontAlgn="base">
                <a:spcBef>
                  <a:spcPct val="0"/>
                </a:spcBef>
                <a:spcAft>
                  <a:spcPct val="0"/>
                </a:spcAft>
                <a:defRPr/>
              </a:pPr>
              <a:t>115</a:t>
            </a:fld>
            <a:endParaRPr lang="en-US"/>
          </a:p>
        </p:txBody>
      </p:sp>
      <p:sp>
        <p:nvSpPr>
          <p:cNvPr id="3727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27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5"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a:fld id="{49A7503A-D3A6-484C-B92A-F80D044D1787}" type="slidenum">
              <a:rPr lang="en-US" sz="1200">
                <a:latin typeface="Calibri" pitchFamily="34" charset="0"/>
              </a:rPr>
              <a:pPr algn="r"/>
              <a:t>116</a:t>
            </a:fld>
            <a:endParaRPr lang="en-US" sz="1200">
              <a:latin typeface="Calibri" pitchFamily="34" charset="0"/>
            </a:endParaRPr>
          </a:p>
        </p:txBody>
      </p:sp>
      <p:sp>
        <p:nvSpPr>
          <p:cNvPr id="3747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47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3"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a:fld id="{94EAF75E-4F90-4D17-8688-3BE92B397618}" type="slidenum">
              <a:rPr lang="en-US" sz="1200">
                <a:latin typeface="Calibri" pitchFamily="34" charset="0"/>
              </a:rPr>
              <a:pPr algn="r"/>
              <a:t>117</a:t>
            </a:fld>
            <a:endParaRPr lang="en-US" sz="1200">
              <a:latin typeface="Calibri" pitchFamily="34" charset="0"/>
            </a:endParaRPr>
          </a:p>
        </p:txBody>
      </p:sp>
      <p:sp>
        <p:nvSpPr>
          <p:cNvPr id="3768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68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a:fld id="{7A761B34-49F5-44B8-A1C3-288010397C6F}" type="slidenum">
              <a:rPr lang="en-US" sz="1200">
                <a:latin typeface="Calibri" pitchFamily="34" charset="0"/>
              </a:rPr>
              <a:pPr algn="r"/>
              <a:t>118</a:t>
            </a:fld>
            <a:endParaRPr lang="en-US" sz="1200">
              <a:latin typeface="Calibri" pitchFamily="34" charset="0"/>
            </a:endParaRPr>
          </a:p>
        </p:txBody>
      </p:sp>
      <p:sp>
        <p:nvSpPr>
          <p:cNvPr id="3788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88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2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0450C69-75D2-426C-BAA3-ED97D2DA37CE}" type="slidenum">
              <a:rPr lang="en-US" smtClean="0">
                <a:solidFill>
                  <a:srgbClr val="000000"/>
                </a:solidFill>
                <a:latin typeface="Times New Roman" pitchFamily="18" charset="0"/>
              </a:rPr>
              <a:pPr fontAlgn="base">
                <a:spcBef>
                  <a:spcPct val="0"/>
                </a:spcBef>
                <a:spcAft>
                  <a:spcPct val="0"/>
                </a:spcAft>
              </a:pPr>
              <a:t>119</a:t>
            </a:fld>
            <a:endParaRPr lang="en-US" smtClean="0">
              <a:solidFill>
                <a:srgbClr val="000000"/>
              </a:solidFill>
              <a:latin typeface="Times New Roman" pitchFamily="18" charset="0"/>
            </a:endParaRPr>
          </a:p>
        </p:txBody>
      </p:sp>
      <p:sp>
        <p:nvSpPr>
          <p:cNvPr id="3809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09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1F521B0-BD16-4D5E-87C7-572A6D7E0B97}" type="slidenum">
              <a:rPr lang="en-US" smtClean="0">
                <a:latin typeface="Times New Roman" pitchFamily="18" charset="0"/>
              </a:rPr>
              <a:pPr fontAlgn="base">
                <a:spcBef>
                  <a:spcPct val="0"/>
                </a:spcBef>
                <a:spcAft>
                  <a:spcPct val="0"/>
                </a:spcAft>
              </a:pPr>
              <a:t>120</a:t>
            </a:fld>
            <a:endParaRPr lang="en-US" smtClean="0">
              <a:latin typeface="Times New Roman" pitchFamily="18" charset="0"/>
            </a:endParaRPr>
          </a:p>
        </p:txBody>
      </p:sp>
      <p:sp>
        <p:nvSpPr>
          <p:cNvPr id="3829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29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9.xml"/><Relationship Id="rId4" Type="http://schemas.openxmlformats.org/officeDocument/2006/relationships/image" Target="../media/image7.png"/></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0.xml"/><Relationship Id="rId4"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1.xml"/><Relationship Id="rId4" Type="http://schemas.openxmlformats.org/officeDocument/2006/relationships/image" Target="../media/image7.png"/></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2.xml"/><Relationship Id="rId4"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4.xml"/><Relationship Id="rId4" Type="http://schemas.openxmlformats.org/officeDocument/2006/relationships/image" Target="../media/image7.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5.xml"/><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7.xml"/><Relationship Id="rId4" Type="http://schemas.openxmlformats.org/officeDocument/2006/relationships/image" Target="../media/image7.pn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8.xml"/><Relationship Id="rId4" Type="http://schemas.openxmlformats.org/officeDocument/2006/relationships/image" Target="../media/image7.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Oval 8"/>
          <p:cNvSpPr>
            <a:spLocks noChangeArrowheads="1"/>
          </p:cNvSpPr>
          <p:nvPr/>
        </p:nvSpPr>
        <p:spPr bwMode="auto">
          <a:xfrm>
            <a:off x="381000" y="533400"/>
            <a:ext cx="8229600" cy="5257800"/>
          </a:xfrm>
          <a:prstGeom prst="ellipse">
            <a:avLst/>
          </a:prstGeom>
          <a:solidFill>
            <a:srgbClr val="FFFFFF">
              <a:alpha val="50999"/>
            </a:srgbClr>
          </a:solidFill>
          <a:ln w="9525">
            <a:noFill/>
            <a:round/>
            <a:headEnd/>
            <a:tailEnd/>
          </a:ln>
          <a:effectLst/>
        </p:spPr>
        <p:txBody>
          <a:bodyPr wrap="none" anchor="ctr"/>
          <a:lstStyle/>
          <a:p>
            <a:pPr fontAlgn="auto">
              <a:spcBef>
                <a:spcPts val="0"/>
              </a:spcBef>
              <a:spcAft>
                <a:spcPts val="0"/>
              </a:spcAft>
              <a:defRPr/>
            </a:pPr>
            <a:endParaRPr lang="en-US">
              <a:effectLst>
                <a:outerShdw blurRad="38100" dist="38100" dir="2700000" algn="tl">
                  <a:srgbClr val="000000">
                    <a:alpha val="43137"/>
                  </a:srgbClr>
                </a:outerShdw>
              </a:effectLst>
              <a:latin typeface="+mn-lt"/>
            </a:endParaRPr>
          </a:p>
        </p:txBody>
      </p:sp>
      <p:sp>
        <p:nvSpPr>
          <p:cNvPr id="149506" name="Rectangle 2"/>
          <p:cNvSpPr>
            <a:spLocks noGrp="1" noChangeArrowheads="1"/>
          </p:cNvSpPr>
          <p:nvPr>
            <p:ph type="ctrTitle"/>
          </p:nvPr>
        </p:nvSpPr>
        <p:spPr>
          <a:xfrm>
            <a:off x="838200" y="1905000"/>
            <a:ext cx="7772400" cy="1143000"/>
          </a:xfrm>
          <a:effectLst/>
        </p:spPr>
        <p:txBody>
          <a:bodyPr/>
          <a:lstStyle>
            <a:lvl1pPr>
              <a:defRPr sz="7200" b="1">
                <a:solidFill>
                  <a:srgbClr val="008000"/>
                </a:solidFill>
                <a:effectLst>
                  <a:outerShdw blurRad="38100" dist="38100" dir="2700000" algn="tl">
                    <a:srgbClr val="000000">
                      <a:alpha val="43137"/>
                    </a:srgbClr>
                  </a:outerShdw>
                </a:effectLst>
                <a:latin typeface="Tempus Sans ITC" pitchFamily="82" charset="0"/>
              </a:defRPr>
            </a:lvl1pPr>
          </a:lstStyle>
          <a:p>
            <a:r>
              <a:rPr lang="en-US" dirty="0" smtClean="0"/>
              <a:t>Click to edit Master title style</a:t>
            </a:r>
            <a:endParaRPr lang="en-US" dirty="0"/>
          </a:p>
        </p:txBody>
      </p:sp>
      <p:sp>
        <p:nvSpPr>
          <p:cNvPr id="149507" name="Rectangle 3"/>
          <p:cNvSpPr>
            <a:spLocks noGrp="1" noChangeArrowheads="1"/>
          </p:cNvSpPr>
          <p:nvPr>
            <p:ph type="subTitle" idx="1"/>
          </p:nvPr>
        </p:nvSpPr>
        <p:spPr>
          <a:xfrm>
            <a:off x="1295400" y="4038600"/>
            <a:ext cx="6400800" cy="1752600"/>
          </a:xfrm>
          <a:effectLst/>
        </p:spPr>
        <p:txBody>
          <a:bodyPr/>
          <a:lstStyle>
            <a:lvl1pPr algn="ctr">
              <a:defRPr sz="4000">
                <a:solidFill>
                  <a:srgbClr val="008000"/>
                </a:solidFill>
                <a:effectLst>
                  <a:outerShdw blurRad="38100" dist="38100" dir="2700000" algn="tl">
                    <a:srgbClr val="000000">
                      <a:alpha val="43137"/>
                    </a:srgbClr>
                  </a:outerShdw>
                </a:effectLst>
                <a:latin typeface="Enchanted" pitchFamily="18" charset="0"/>
              </a:defRPr>
            </a:lvl1pPr>
          </a:lstStyle>
          <a:p>
            <a:r>
              <a:rPr lang="en-US" dirty="0" smtClean="0"/>
              <a:t>Click to edit Master subtitle style</a:t>
            </a:r>
            <a:endParaRPr lang="en-US" dirty="0"/>
          </a:p>
        </p:txBody>
      </p:sp>
      <p:sp>
        <p:nvSpPr>
          <p:cNvPr id="5" name="Rectangle 4"/>
          <p:cNvSpPr>
            <a:spLocks noGrp="1" noChangeArrowheads="1"/>
          </p:cNvSpPr>
          <p:nvPr>
            <p:ph type="dt" sz="half" idx="10"/>
          </p:nvPr>
        </p:nvSpPr>
        <p:spPr/>
        <p:txBody>
          <a:bodyPr/>
          <a:lstStyle>
            <a:lvl1pPr>
              <a:defRPr>
                <a:effectLst>
                  <a:outerShdw blurRad="38100" dist="38100" dir="2700000" algn="tl">
                    <a:srgbClr val="000000">
                      <a:alpha val="43137"/>
                    </a:srgbClr>
                  </a:outerShdw>
                </a:effectLst>
              </a:defRPr>
            </a:lvl1pPr>
          </a:lstStyle>
          <a:p>
            <a:pPr>
              <a:defRPr/>
            </a:pPr>
            <a:fld id="{DADFF329-6894-4191-B556-AA6FC234BDB4}" type="datetimeFigureOut">
              <a:rPr lang="en-US"/>
              <a:pPr>
                <a:defRPr/>
              </a:pPr>
              <a:t>6/5/2014</a:t>
            </a:fld>
            <a:endParaRPr lang="en-US"/>
          </a:p>
        </p:txBody>
      </p:sp>
      <p:sp>
        <p:nvSpPr>
          <p:cNvPr id="6" name="Rectangle 5"/>
          <p:cNvSpPr>
            <a:spLocks noGrp="1" noChangeArrowheads="1"/>
          </p:cNvSpPr>
          <p:nvPr>
            <p:ph type="ftr" sz="quarter" idx="11"/>
          </p:nvPr>
        </p:nvSpPr>
        <p:spPr/>
        <p:txBody>
          <a:bodyPr/>
          <a:lstStyle>
            <a:lvl1pPr>
              <a:defRPr>
                <a:effectLst>
                  <a:outerShdw blurRad="38100" dist="38100" dir="2700000" algn="tl">
                    <a:srgbClr val="000000">
                      <a:alpha val="43137"/>
                    </a:srgbClr>
                  </a:outerShdw>
                </a:effectLst>
              </a:defRPr>
            </a:lvl1pPr>
          </a:lstStyle>
          <a:p>
            <a:pPr>
              <a:defRPr/>
            </a:pPr>
            <a:endParaRPr lang="en-US"/>
          </a:p>
        </p:txBody>
      </p:sp>
      <p:sp>
        <p:nvSpPr>
          <p:cNvPr id="7" name="Rectangle 6"/>
          <p:cNvSpPr>
            <a:spLocks noGrp="1" noChangeArrowheads="1"/>
          </p:cNvSpPr>
          <p:nvPr>
            <p:ph type="sldNum" sz="quarter" idx="12"/>
          </p:nvPr>
        </p:nvSpPr>
        <p:spPr/>
        <p:txBody>
          <a:bodyPr/>
          <a:lstStyle>
            <a:lvl1pPr>
              <a:defRPr>
                <a:effectLst>
                  <a:outerShdw blurRad="38100" dist="38100" dir="2700000" algn="tl">
                    <a:srgbClr val="000000">
                      <a:alpha val="43137"/>
                    </a:srgbClr>
                  </a:outerShdw>
                </a:effectLst>
              </a:defRPr>
            </a:lvl1pPr>
          </a:lstStyle>
          <a:p>
            <a:pPr>
              <a:defRPr/>
            </a:pPr>
            <a:fld id="{1B12C8AF-F45B-4EB8-A24B-AE8FECE0A36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2C7AE2E5-5CB5-4E0F-B05F-4754D7AAF4BB}" type="datetimeFigureOut">
              <a:rPr lang="en-US"/>
              <a:pPr>
                <a:defRPr/>
              </a:pPr>
              <a:t>6/5/2014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0253A20-4ED4-4635-89FB-96BBC83D3462}" type="slidenum">
              <a:rPr lang="en-US"/>
              <a:pPr>
                <a:defRPr/>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8"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9"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D600D736-A8ED-4A92-BA10-AD2C22DC46CE}" type="slidenum">
              <a:rPr lang="en-US"/>
              <a:pPr>
                <a:defRPr/>
              </a:pPr>
              <a:t>‹#›</a:t>
            </a:fld>
            <a:endParaRPr 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4"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5"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24B9BE5C-81BE-41C8-AC5D-4A7C33134133}" type="slidenum">
              <a:rPr lang="en-US"/>
              <a:pPr>
                <a:defRPr/>
              </a:pPr>
              <a:t>‹#›</a:t>
            </a:fld>
            <a:endParaRPr lang="en-US"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3"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4"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68BE009E-94A0-4EAE-A742-CFB271C58A60}" type="slidenum">
              <a:rPr lang="en-US"/>
              <a:pPr>
                <a:defRPr/>
              </a:pPr>
              <a:t>‹#›</a:t>
            </a:fld>
            <a:endParaRPr 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B15F0F6E-9A0C-40BA-B9D0-8E6BDBDA6F09}" type="slidenum">
              <a:rPr lang="en-US"/>
              <a:pPr>
                <a:defRPr/>
              </a:pPr>
              <a:t>‹#›</a:t>
            </a:fld>
            <a:endParaRPr lang="en-US"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EBFD324A-B455-45BB-BA78-32ACADF4A74D}" type="slidenum">
              <a:rPr lang="en-US"/>
              <a:pPr>
                <a:defRPr/>
              </a:pPr>
              <a:t>‹#›</a:t>
            </a:fld>
            <a:endParaRPr 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BD1ADEE9-6DDD-4794-9A9A-6322294D8FCE}" type="slidenum">
              <a:rPr lang="en-US"/>
              <a:pPr>
                <a:defRPr/>
              </a:pPr>
              <a:t>‹#›</a:t>
            </a:fld>
            <a:endParaRPr 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ACA41150-4252-476D-A0F3-1CCDF40C4482}" type="slidenum">
              <a:rPr lang="en-US"/>
              <a:pPr>
                <a:defRPr/>
              </a:pPr>
              <a:t>‹#›</a:t>
            </a:fld>
            <a:endParaRPr lang="en-US"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6" descr="LifeBalance_CoverImage"/>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 name="Picture 15" descr="CHLI_CoverLogo"/>
          <p:cNvPicPr>
            <a:picLocks noChangeAspect="1" noChangeArrowheads="1"/>
          </p:cNvPicPr>
          <p:nvPr userDrawn="1"/>
        </p:nvPicPr>
        <p:blipFill>
          <a:blip r:embed="rId3"/>
          <a:srcRect/>
          <a:stretch>
            <a:fillRect/>
          </a:stretch>
        </p:blipFill>
        <p:spPr bwMode="auto">
          <a:xfrm>
            <a:off x="3733800" y="-838200"/>
            <a:ext cx="5999163" cy="4864100"/>
          </a:xfrm>
          <a:prstGeom prst="rect">
            <a:avLst/>
          </a:prstGeom>
          <a:noFill/>
          <a:ln w="9525">
            <a:noFill/>
            <a:miter lim="800000"/>
            <a:headEnd/>
            <a:tailEnd/>
          </a:ln>
        </p:spPr>
      </p:pic>
      <p:pic>
        <p:nvPicPr>
          <p:cNvPr id="5" name="Picture 3" descr="CoverTitleBar"/>
          <p:cNvPicPr>
            <a:picLocks noChangeAspect="1" noChangeArrowheads="1"/>
          </p:cNvPicPr>
          <p:nvPr userDrawn="1"/>
        </p:nvPicPr>
        <p:blipFill>
          <a:blip r:embed="rId4"/>
          <a:srcRect/>
          <a:stretch>
            <a:fillRect/>
          </a:stretch>
        </p:blipFill>
        <p:spPr bwMode="auto">
          <a:xfrm>
            <a:off x="0" y="3200400"/>
            <a:ext cx="9144000" cy="2644775"/>
          </a:xfrm>
          <a:prstGeom prst="rect">
            <a:avLst/>
          </a:prstGeom>
          <a:noFill/>
          <a:ln w="9525">
            <a:noFill/>
            <a:miter lim="800000"/>
            <a:headEnd/>
            <a:tailEnd/>
          </a:ln>
        </p:spPr>
      </p:pic>
      <p:sp>
        <p:nvSpPr>
          <p:cNvPr id="11" name="Text Placeholder 10"/>
          <p:cNvSpPr>
            <a:spLocks noGrp="1"/>
          </p:cNvSpPr>
          <p:nvPr>
            <p:ph type="body" sz="quarter" idx="10"/>
          </p:nvPr>
        </p:nvSpPr>
        <p:spPr>
          <a:xfrm>
            <a:off x="0" y="4038600"/>
            <a:ext cx="9144000" cy="762000"/>
          </a:xfrm>
          <a:prstGeom prst="rect">
            <a:avLst/>
          </a:prstGeom>
        </p:spPr>
        <p:txBody>
          <a:bodyPr/>
          <a:lstStyle>
            <a:lvl1pPr algn="ctr">
              <a:buNone/>
              <a:defRPr sz="4000">
                <a:solidFill>
                  <a:schemeClr val="tx1">
                    <a:lumMod val="75000"/>
                    <a:lumOff val="25000"/>
                  </a:schemeClr>
                </a:solidFill>
                <a:latin typeface="Arial" pitchFamily="34" charset="0"/>
                <a:cs typeface="Arial" pitchFamily="34" charset="0"/>
              </a:defRPr>
            </a:lvl1pPr>
          </a:lstStyle>
          <a:p>
            <a:pPr lvl="0"/>
            <a:r>
              <a:rPr lang="en-US" dirty="0" smtClean="0"/>
              <a:t>Click to edit Master text styles</a:t>
            </a: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7159" name="Rectangle 39"/>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517160" name="Rectangle 40"/>
          <p:cNvSpPr>
            <a:spLocks noGrp="1" noChangeArrowheads="1"/>
          </p:cNvSpPr>
          <p:nvPr>
            <p:ph type="ctrTitle"/>
          </p:nvPr>
        </p:nvSpPr>
        <p:spPr>
          <a:xfrm>
            <a:off x="685800" y="1768475"/>
            <a:ext cx="7772400" cy="1736725"/>
          </a:xfrm>
        </p:spPr>
        <p:txBody>
          <a:bodyPr anchor="b" anchorCtr="1"/>
          <a:lstStyle>
            <a:lvl1pPr>
              <a:defRPr sz="7200"/>
            </a:lvl1pPr>
          </a:lstStyle>
          <a:p>
            <a:r>
              <a:rPr lang="en-US"/>
              <a:t>Click to edit Master title style</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B2875974-3579-41A8-AD57-56D4F247DAE3}" type="slidenum">
              <a:rPr lang="en-US"/>
              <a:pPr>
                <a:defRPr/>
              </a:pPr>
              <a:t>‹#›</a:t>
            </a:fld>
            <a:endParaRPr 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2637CA9B-1F6E-45F2-8290-41CD1D79392C}"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9444752-2F46-41E1-8493-FC2F3E2E0164}" type="datetimeFigureOut">
              <a:rPr lang="en-US"/>
              <a:pPr>
                <a:defRPr/>
              </a:pPr>
              <a:t>6/5/2014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F2DF952-5773-46E8-A8F5-7AA4EB2A75A7}" type="slidenum">
              <a:rPr lang="en-US"/>
              <a:pPr>
                <a:defRPr/>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817B5329-33D9-4113-BDB1-E3862B5C17EE}" type="slidenum">
              <a:rPr lang="en-US"/>
              <a:pPr>
                <a:defRPr/>
              </a:pPr>
              <a:t>‹#›</a:t>
            </a:fld>
            <a:endParaRPr 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095442FF-D5FC-4F93-9BBF-BFCBAAF8CD06}" type="slidenum">
              <a:rPr lang="en-US"/>
              <a:pPr>
                <a:defRPr/>
              </a:pPr>
              <a:t>‹#›</a:t>
            </a:fld>
            <a:endParaRPr 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7"/>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53511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2174877"/>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8"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9"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7864B9FA-36E7-473B-A918-A609AB9C1B0D}" type="slidenum">
              <a:rPr lang="en-US"/>
              <a:pPr>
                <a:defRPr/>
              </a:pPr>
              <a:t>‹#›</a:t>
            </a:fld>
            <a:endParaRPr lang="en-US"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4"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5"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FBDD1D6C-8317-49B5-90DC-66118BAFC2C2}" type="slidenum">
              <a:rPr lang="en-US"/>
              <a:pPr>
                <a:defRPr/>
              </a:pPr>
              <a:t>‹#›</a:t>
            </a:fld>
            <a:endParaRPr lang="en-US"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3"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4"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2EC4C953-FE78-46D4-8E16-927ACC9F697A}" type="slidenum">
              <a:rPr lang="en-US"/>
              <a:pPr>
                <a:defRPr/>
              </a:pPr>
              <a:t>‹#›</a:t>
            </a:fld>
            <a:endParaRPr lang="en-US"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4A28FC92-C3E8-4463-9F9A-C24C27205A50}" type="slidenum">
              <a:rPr lang="en-US"/>
              <a:pPr>
                <a:defRPr/>
              </a:pPr>
              <a:t>‹#›</a:t>
            </a:fld>
            <a:endParaRPr lang="en-US"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41"/>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EB9A2B04-6057-46B4-AA26-C3135E4C71AA}" type="slidenum">
              <a:rPr lang="en-US"/>
              <a:pPr>
                <a:defRPr/>
              </a:pPr>
              <a:t>‹#›</a:t>
            </a:fld>
            <a:endParaRPr lang="en-US"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3BD5573A-C09A-47A8-B120-3A37FB2CE77A}" type="slidenum">
              <a:rPr lang="en-US"/>
              <a:pPr>
                <a:defRPr/>
              </a:pPr>
              <a:t>‹#›</a:t>
            </a:fld>
            <a:endParaRPr lang="en-US"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E1D6DD44-3461-4DA2-B3EE-F4533362A72E}" type="slidenum">
              <a:rPr lang="en-US"/>
              <a:pPr>
                <a:defRPr/>
              </a:pPr>
              <a:t>‹#›</a:t>
            </a:fld>
            <a:endParaRPr lang="en-US"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6" descr="LifeBalance_CoverImage"/>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 name="Picture 15" descr="CHLI_CoverLogo"/>
          <p:cNvPicPr>
            <a:picLocks noChangeAspect="1" noChangeArrowheads="1"/>
          </p:cNvPicPr>
          <p:nvPr userDrawn="1"/>
        </p:nvPicPr>
        <p:blipFill>
          <a:blip r:embed="rId3"/>
          <a:srcRect/>
          <a:stretch>
            <a:fillRect/>
          </a:stretch>
        </p:blipFill>
        <p:spPr bwMode="auto">
          <a:xfrm>
            <a:off x="3733800" y="-838200"/>
            <a:ext cx="5999163" cy="4864100"/>
          </a:xfrm>
          <a:prstGeom prst="rect">
            <a:avLst/>
          </a:prstGeom>
          <a:noFill/>
          <a:ln w="9525">
            <a:noFill/>
            <a:miter lim="800000"/>
            <a:headEnd/>
            <a:tailEnd/>
          </a:ln>
        </p:spPr>
      </p:pic>
      <p:pic>
        <p:nvPicPr>
          <p:cNvPr id="5" name="Picture 3" descr="CoverTitleBar"/>
          <p:cNvPicPr>
            <a:picLocks noChangeAspect="1" noChangeArrowheads="1"/>
          </p:cNvPicPr>
          <p:nvPr userDrawn="1"/>
        </p:nvPicPr>
        <p:blipFill>
          <a:blip r:embed="rId4"/>
          <a:srcRect/>
          <a:stretch>
            <a:fillRect/>
          </a:stretch>
        </p:blipFill>
        <p:spPr bwMode="auto">
          <a:xfrm>
            <a:off x="0" y="3200400"/>
            <a:ext cx="9144000" cy="2644775"/>
          </a:xfrm>
          <a:prstGeom prst="rect">
            <a:avLst/>
          </a:prstGeom>
          <a:noFill/>
          <a:ln w="9525">
            <a:noFill/>
            <a:miter lim="800000"/>
            <a:headEnd/>
            <a:tailEnd/>
          </a:ln>
        </p:spPr>
      </p:pic>
      <p:sp>
        <p:nvSpPr>
          <p:cNvPr id="11" name="Text Placeholder 10"/>
          <p:cNvSpPr>
            <a:spLocks noGrp="1"/>
          </p:cNvSpPr>
          <p:nvPr>
            <p:ph type="body" sz="quarter" idx="10"/>
          </p:nvPr>
        </p:nvSpPr>
        <p:spPr>
          <a:xfrm>
            <a:off x="0" y="4038600"/>
            <a:ext cx="9144000" cy="762000"/>
          </a:xfrm>
          <a:prstGeom prst="rect">
            <a:avLst/>
          </a:prstGeom>
        </p:spPr>
        <p:txBody>
          <a:bodyPr/>
          <a:lstStyle>
            <a:lvl1pPr algn="ctr">
              <a:buNone/>
              <a:defRPr sz="4000">
                <a:solidFill>
                  <a:schemeClr val="tx1">
                    <a:lumMod val="75000"/>
                    <a:lumOff val="25000"/>
                  </a:schemeClr>
                </a:solidFill>
                <a:latin typeface="Arial" pitchFamily="34" charset="0"/>
                <a:cs typeface="Arial" pitchFamily="34" charset="0"/>
              </a:defRPr>
            </a:lvl1pPr>
          </a:lstStyle>
          <a:p>
            <a:pPr lvl="0"/>
            <a:r>
              <a:rPr lang="en-US" dirty="0" smtClean="0"/>
              <a:t>Click to edit Master text styles</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7159" name="Rectangle 39"/>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517160" name="Rectangle 40"/>
          <p:cNvSpPr>
            <a:spLocks noGrp="1" noChangeArrowheads="1"/>
          </p:cNvSpPr>
          <p:nvPr>
            <p:ph type="ctrTitle"/>
          </p:nvPr>
        </p:nvSpPr>
        <p:spPr>
          <a:xfrm>
            <a:off x="685800" y="1768475"/>
            <a:ext cx="7772400" cy="1736725"/>
          </a:xfrm>
        </p:spPr>
        <p:txBody>
          <a:bodyPr anchor="b" anchorCtr="1"/>
          <a:lstStyle>
            <a:lvl1pPr>
              <a:defRPr sz="7200"/>
            </a:lvl1pPr>
          </a:lstStyle>
          <a:p>
            <a:r>
              <a:rPr lang="en-US"/>
              <a:t>Click to edit Master title style</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5BF6C2E7-8975-4053-94A3-19D9C40F5412}" type="slidenum">
              <a:rPr lang="en-US"/>
              <a:pPr>
                <a:defRPr/>
              </a:pPr>
              <a:t>‹#›</a:t>
            </a:fld>
            <a:endParaRPr 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7159" name="Rectangle 39"/>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517160" name="Rectangle 40"/>
          <p:cNvSpPr>
            <a:spLocks noGrp="1" noChangeArrowheads="1"/>
          </p:cNvSpPr>
          <p:nvPr>
            <p:ph type="ctrTitle"/>
          </p:nvPr>
        </p:nvSpPr>
        <p:spPr>
          <a:xfrm>
            <a:off x="685800" y="1768475"/>
            <a:ext cx="7772400" cy="1736725"/>
          </a:xfrm>
        </p:spPr>
        <p:txBody>
          <a:bodyPr anchor="b" anchorCtr="1"/>
          <a:lstStyle>
            <a:lvl1pPr>
              <a:defRPr sz="7200"/>
            </a:lvl1pPr>
          </a:lstStyle>
          <a:p>
            <a:r>
              <a:rPr lang="en-US"/>
              <a:t>Click to edit Master title style</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2251CD61-AAFC-4C10-BD1A-E1B913B94ECE}" type="slidenum">
              <a:rPr lang="en-US"/>
              <a:pPr>
                <a:defRPr/>
              </a:pPr>
              <a:t>‹#›</a:t>
            </a:fld>
            <a:endParaRPr 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83F9F342-3F28-4139-899A-D6C223E8C911}" type="slidenum">
              <a:rPr lang="en-US"/>
              <a:pPr>
                <a:defRPr/>
              </a:pPr>
              <a:t>‹#›</a:t>
            </a:fld>
            <a:endParaRPr lang="en-US"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456D2D01-19E2-4606-BEB4-7282AFD2856E}" type="slidenum">
              <a:rPr lang="en-US"/>
              <a:pPr>
                <a:defRPr/>
              </a:pPr>
              <a:t>‹#›</a:t>
            </a:fld>
            <a:endParaRPr 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33C94C59-65B8-47E6-B59F-7986030929DC}" type="slidenum">
              <a:rPr lang="en-US"/>
              <a:pPr>
                <a:defRPr/>
              </a:pPr>
              <a:t>‹#›</a:t>
            </a:fld>
            <a:endParaRPr 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8"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9"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B6D14D94-1071-4169-8FE6-5202F124A98B}" type="slidenum">
              <a:rPr lang="en-US"/>
              <a:pPr>
                <a:defRPr/>
              </a:pPr>
              <a:t>‹#›</a:t>
            </a:fld>
            <a:endParaRPr lang="en-US"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4"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5"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BCC8966C-DE49-492F-A8BB-D7089AF7A6C6}" type="slidenum">
              <a:rPr lang="en-US"/>
              <a:pPr>
                <a:defRPr/>
              </a:pPr>
              <a:t>‹#›</a:t>
            </a:fld>
            <a:endParaRPr 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3"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4"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413A2F56-7F5C-4CED-9DAC-AF4FBBD53E72}" type="slidenum">
              <a:rPr lang="en-US"/>
              <a:pPr>
                <a:defRPr/>
              </a:pPr>
              <a:t>‹#›</a:t>
            </a:fld>
            <a:endParaRPr 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525277DC-6EF4-4886-8B46-32D22BA325EB}" type="slidenum">
              <a:rPr lang="en-US"/>
              <a:pPr>
                <a:defRPr/>
              </a:pPr>
              <a:t>‹#›</a:t>
            </a:fld>
            <a:endParaRPr 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FF94F05D-D625-435A-8591-ADD58D73DD65}" type="slidenum">
              <a:rPr lang="en-US"/>
              <a:pPr>
                <a:defRPr/>
              </a:pPr>
              <a:t>‹#›</a:t>
            </a:fld>
            <a:endParaRPr lang="en-US"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3D6BCAE2-280E-4906-83CE-F6A8B0FE1B5F}"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A1F2D863-1E7E-4562-B9A2-7E4163495C2E}" type="slidenum">
              <a:rPr lang="en-US"/>
              <a:pPr>
                <a:defRPr/>
              </a:pPr>
              <a:t>‹#›</a:t>
            </a:fld>
            <a:endParaRPr lang="en-US"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43F5489D-1015-4418-B01B-51A85A956C1C}" type="slidenum">
              <a:rPr lang="en-US"/>
              <a:pPr>
                <a:defRPr/>
              </a:pPr>
              <a:t>‹#›</a:t>
            </a:fld>
            <a:endParaRPr lang="en-US" dirty="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6" descr="LifeBalance_CoverImage"/>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 name="Picture 15" descr="CHLI_CoverLogo"/>
          <p:cNvPicPr>
            <a:picLocks noChangeAspect="1" noChangeArrowheads="1"/>
          </p:cNvPicPr>
          <p:nvPr userDrawn="1"/>
        </p:nvPicPr>
        <p:blipFill>
          <a:blip r:embed="rId3"/>
          <a:srcRect/>
          <a:stretch>
            <a:fillRect/>
          </a:stretch>
        </p:blipFill>
        <p:spPr bwMode="auto">
          <a:xfrm>
            <a:off x="3733800" y="-838200"/>
            <a:ext cx="5999163" cy="4864100"/>
          </a:xfrm>
          <a:prstGeom prst="rect">
            <a:avLst/>
          </a:prstGeom>
          <a:noFill/>
          <a:ln w="9525">
            <a:noFill/>
            <a:miter lim="800000"/>
            <a:headEnd/>
            <a:tailEnd/>
          </a:ln>
        </p:spPr>
      </p:pic>
      <p:pic>
        <p:nvPicPr>
          <p:cNvPr id="5" name="Picture 3" descr="CoverTitleBar"/>
          <p:cNvPicPr>
            <a:picLocks noChangeAspect="1" noChangeArrowheads="1"/>
          </p:cNvPicPr>
          <p:nvPr userDrawn="1"/>
        </p:nvPicPr>
        <p:blipFill>
          <a:blip r:embed="rId4"/>
          <a:srcRect/>
          <a:stretch>
            <a:fillRect/>
          </a:stretch>
        </p:blipFill>
        <p:spPr bwMode="auto">
          <a:xfrm>
            <a:off x="0" y="3200400"/>
            <a:ext cx="9144000" cy="2644775"/>
          </a:xfrm>
          <a:prstGeom prst="rect">
            <a:avLst/>
          </a:prstGeom>
          <a:noFill/>
          <a:ln w="9525">
            <a:noFill/>
            <a:miter lim="800000"/>
            <a:headEnd/>
            <a:tailEnd/>
          </a:ln>
        </p:spPr>
      </p:pic>
      <p:sp>
        <p:nvSpPr>
          <p:cNvPr id="11" name="Text Placeholder 10"/>
          <p:cNvSpPr>
            <a:spLocks noGrp="1"/>
          </p:cNvSpPr>
          <p:nvPr>
            <p:ph type="body" sz="quarter" idx="10"/>
          </p:nvPr>
        </p:nvSpPr>
        <p:spPr>
          <a:xfrm>
            <a:off x="0" y="4038600"/>
            <a:ext cx="9144000" cy="762000"/>
          </a:xfrm>
          <a:prstGeom prst="rect">
            <a:avLst/>
          </a:prstGeom>
        </p:spPr>
        <p:txBody>
          <a:bodyPr/>
          <a:lstStyle>
            <a:lvl1pPr algn="ctr">
              <a:buNone/>
              <a:defRPr sz="4000">
                <a:solidFill>
                  <a:schemeClr val="tx1">
                    <a:lumMod val="75000"/>
                    <a:lumOff val="25000"/>
                  </a:schemeClr>
                </a:solidFill>
                <a:latin typeface="Arial" pitchFamily="34" charset="0"/>
                <a:cs typeface="Arial" pitchFamily="34" charset="0"/>
              </a:defRPr>
            </a:lvl1pPr>
          </a:lstStyle>
          <a:p>
            <a:pPr lvl="0"/>
            <a:r>
              <a:rPr lang="en-US" dirty="0" smtClean="0"/>
              <a:t>Click to edit Master text styles</a:t>
            </a: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7159" name="Rectangle 39"/>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517160" name="Rectangle 40"/>
          <p:cNvSpPr>
            <a:spLocks noGrp="1" noChangeArrowheads="1"/>
          </p:cNvSpPr>
          <p:nvPr>
            <p:ph type="ctrTitle"/>
          </p:nvPr>
        </p:nvSpPr>
        <p:spPr>
          <a:xfrm>
            <a:off x="685800" y="1768475"/>
            <a:ext cx="7772400" cy="1736725"/>
          </a:xfrm>
        </p:spPr>
        <p:txBody>
          <a:bodyPr anchor="b" anchorCtr="1"/>
          <a:lstStyle>
            <a:lvl1pPr>
              <a:defRPr sz="7200"/>
            </a:lvl1pPr>
          </a:lstStyle>
          <a:p>
            <a:r>
              <a:rPr lang="en-US"/>
              <a:t>Click to edit Master title style</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7561C227-1F5A-4EBF-8AC8-7CC37F9A3C18}" type="slidenum">
              <a:rPr lang="en-US"/>
              <a:pPr>
                <a:defRPr/>
              </a:pPr>
              <a:t>‹#›</a:t>
            </a:fld>
            <a:endParaRPr lang="en-US"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FCC41F90-583F-4D56-BE4F-86CF9087D663}" type="slidenum">
              <a:rPr lang="en-US"/>
              <a:pPr>
                <a:defRPr/>
              </a:pPr>
              <a:t>‹#›</a:t>
            </a:fld>
            <a:endParaRPr lang="en-US"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CBA8D0CD-BD90-40B7-B4E4-F49FF7C5EF4B}" type="slidenum">
              <a:rPr lang="en-US"/>
              <a:pPr>
                <a:defRPr/>
              </a:pPr>
              <a:t>‹#›</a:t>
            </a:fld>
            <a:endParaRPr lang="en-US" dirty="0"/>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E1E17784-8677-4EEF-A1F2-500FD3B99764}" type="slidenum">
              <a:rPr lang="en-US"/>
              <a:pPr>
                <a:defRPr/>
              </a:pPr>
              <a:t>‹#›</a:t>
            </a:fld>
            <a:endParaRPr lang="en-US" dirty="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8"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9"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9654FB3B-8A86-42A2-AC97-D6865682C2CA}" type="slidenum">
              <a:rPr lang="en-US"/>
              <a:pPr>
                <a:defRPr/>
              </a:pPr>
              <a:t>‹#›</a:t>
            </a:fld>
            <a:endParaRPr lang="en-US"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4"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5"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95816368-E2D7-424B-9DB1-9C414050BFFD}" type="slidenum">
              <a:rPr lang="en-US"/>
              <a:pPr>
                <a:defRPr/>
              </a:pPr>
              <a:t>‹#›</a:t>
            </a:fld>
            <a:endParaRPr lang="en-US" dirty="0"/>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3"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4"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D13E067F-93A8-4FAD-B5A4-1CF8351DCA83}" type="slidenum">
              <a:rPr lang="en-US"/>
              <a:pPr>
                <a:defRPr/>
              </a:pPr>
              <a:t>‹#›</a:t>
            </a:fld>
            <a:endParaRPr lang="en-US"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4EE28DD7-1C0B-4497-B283-F41A9C3F216E}"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F693A4BF-C335-46E7-ACD7-52AFCC3F2249}" type="slidenum">
              <a:rPr lang="en-US"/>
              <a:pPr>
                <a:defRPr/>
              </a:pPr>
              <a:t>‹#›</a:t>
            </a:fld>
            <a:endParaRPr lang="en-US"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CE960714-3791-4DE1-BC74-86BDF6902D58}" type="slidenum">
              <a:rPr lang="en-US"/>
              <a:pPr>
                <a:defRPr/>
              </a:pPr>
              <a:t>‹#›</a:t>
            </a:fld>
            <a:endParaRPr 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04E5ADE7-8DD9-4D56-9FEF-8677BB0DD19B}" type="slidenum">
              <a:rPr lang="en-US"/>
              <a:pPr>
                <a:defRPr/>
              </a:pPr>
              <a:t>‹#›</a:t>
            </a:fld>
            <a:endParaRPr lang="en-US"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9A5D7BBD-C088-4A6F-9D7B-53C84B578C97}" type="slidenum">
              <a:rPr lang="en-US"/>
              <a:pPr>
                <a:defRPr/>
              </a:pPr>
              <a:t>‹#›</a:t>
            </a:fld>
            <a:endParaRPr 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6" descr="LifeBalance_CoverImage"/>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 name="Picture 15" descr="CHLI_CoverLogo"/>
          <p:cNvPicPr>
            <a:picLocks noChangeAspect="1" noChangeArrowheads="1"/>
          </p:cNvPicPr>
          <p:nvPr userDrawn="1"/>
        </p:nvPicPr>
        <p:blipFill>
          <a:blip r:embed="rId3"/>
          <a:srcRect/>
          <a:stretch>
            <a:fillRect/>
          </a:stretch>
        </p:blipFill>
        <p:spPr bwMode="auto">
          <a:xfrm>
            <a:off x="3733800" y="-838200"/>
            <a:ext cx="5999163" cy="4864100"/>
          </a:xfrm>
          <a:prstGeom prst="rect">
            <a:avLst/>
          </a:prstGeom>
          <a:noFill/>
          <a:ln w="9525">
            <a:noFill/>
            <a:miter lim="800000"/>
            <a:headEnd/>
            <a:tailEnd/>
          </a:ln>
        </p:spPr>
      </p:pic>
      <p:pic>
        <p:nvPicPr>
          <p:cNvPr id="5" name="Picture 3" descr="CoverTitleBar"/>
          <p:cNvPicPr>
            <a:picLocks noChangeAspect="1" noChangeArrowheads="1"/>
          </p:cNvPicPr>
          <p:nvPr userDrawn="1"/>
        </p:nvPicPr>
        <p:blipFill>
          <a:blip r:embed="rId4"/>
          <a:srcRect/>
          <a:stretch>
            <a:fillRect/>
          </a:stretch>
        </p:blipFill>
        <p:spPr bwMode="auto">
          <a:xfrm>
            <a:off x="0" y="3200400"/>
            <a:ext cx="9144000" cy="2644775"/>
          </a:xfrm>
          <a:prstGeom prst="rect">
            <a:avLst/>
          </a:prstGeom>
          <a:noFill/>
          <a:ln w="9525">
            <a:noFill/>
            <a:miter lim="800000"/>
            <a:headEnd/>
            <a:tailEnd/>
          </a:ln>
        </p:spPr>
      </p:pic>
      <p:sp>
        <p:nvSpPr>
          <p:cNvPr id="11" name="Text Placeholder 10"/>
          <p:cNvSpPr>
            <a:spLocks noGrp="1"/>
          </p:cNvSpPr>
          <p:nvPr>
            <p:ph type="body" sz="quarter" idx="10"/>
          </p:nvPr>
        </p:nvSpPr>
        <p:spPr>
          <a:xfrm>
            <a:off x="0" y="4038600"/>
            <a:ext cx="9144000" cy="762000"/>
          </a:xfrm>
          <a:prstGeom prst="rect">
            <a:avLst/>
          </a:prstGeom>
        </p:spPr>
        <p:txBody>
          <a:bodyPr/>
          <a:lstStyle>
            <a:lvl1pPr algn="ctr">
              <a:buNone/>
              <a:defRPr sz="4000">
                <a:solidFill>
                  <a:schemeClr val="tx1">
                    <a:lumMod val="75000"/>
                    <a:lumOff val="25000"/>
                  </a:schemeClr>
                </a:solidFill>
                <a:latin typeface="Arial" pitchFamily="34" charset="0"/>
                <a:cs typeface="Arial" pitchFamily="34" charset="0"/>
              </a:defRPr>
            </a:lvl1pPr>
          </a:lstStyle>
          <a:p>
            <a:pPr lvl="0"/>
            <a:r>
              <a:rPr lang="en-US" dirty="0"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0066C7F5-E335-4B93-A145-2CFDB11115CA}"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8"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9"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3AFC86D6-FAB0-4E07-A52B-13285EC2A158}"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4"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5"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AE606AEE-3316-4AE6-8F88-A001B988A866}"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3"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4"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43319911-CAF7-4F81-9629-41A40D139326}"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18074DB2-7538-406C-BF49-3DFF9F409FA5}"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400" b="1">
                <a:solidFill>
                  <a:srgbClr val="008000"/>
                </a:solidFill>
                <a:effectLst>
                  <a:outerShdw blurRad="38100" dist="38100" dir="2700000" algn="tl">
                    <a:srgbClr val="000000">
                      <a:alpha val="43137"/>
                    </a:srgbClr>
                  </a:outerShdw>
                </a:effectLst>
                <a:latin typeface="Tempus Sans ITC" pitchFamily="82"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008000"/>
                </a:solidFill>
                <a:effectLst>
                  <a:outerShdw blurRad="38100" dist="38100" dir="2700000" algn="tl">
                    <a:srgbClr val="000000">
                      <a:alpha val="43137"/>
                    </a:srgbClr>
                  </a:outerShdw>
                </a:effectLst>
                <a:latin typeface="Enchanted" pitchFamily="18" charset="0"/>
              </a:defRPr>
            </a:lvl1pPr>
            <a:lvl2pPr>
              <a:defRPr>
                <a:solidFill>
                  <a:srgbClr val="008000"/>
                </a:solidFill>
                <a:effectLst>
                  <a:outerShdw blurRad="38100" dist="38100" dir="2700000" algn="tl">
                    <a:srgbClr val="000000">
                      <a:alpha val="43137"/>
                    </a:srgbClr>
                  </a:outerShdw>
                </a:effectLst>
                <a:latin typeface="Enchanted" pitchFamily="18" charset="0"/>
              </a:defRPr>
            </a:lvl2pPr>
            <a:lvl3pPr>
              <a:defRPr>
                <a:solidFill>
                  <a:srgbClr val="008000"/>
                </a:solidFill>
                <a:effectLst>
                  <a:outerShdw blurRad="38100" dist="38100" dir="2700000" algn="tl">
                    <a:srgbClr val="000000">
                      <a:alpha val="43137"/>
                    </a:srgbClr>
                  </a:outerShdw>
                </a:effectLst>
                <a:latin typeface="Enchanted" pitchFamily="18" charset="0"/>
              </a:defRPr>
            </a:lvl3pPr>
            <a:lvl4pPr>
              <a:defRPr>
                <a:solidFill>
                  <a:srgbClr val="008000"/>
                </a:solidFill>
                <a:effectLst>
                  <a:outerShdw blurRad="38100" dist="38100" dir="2700000" algn="tl">
                    <a:srgbClr val="000000">
                      <a:alpha val="43137"/>
                    </a:srgbClr>
                  </a:outerShdw>
                </a:effectLst>
                <a:latin typeface="Enchanted" pitchFamily="18" charset="0"/>
              </a:defRPr>
            </a:lvl4pPr>
            <a:lvl5pPr>
              <a:defRPr>
                <a:solidFill>
                  <a:srgbClr val="008000"/>
                </a:solidFill>
                <a:effectLst>
                  <a:outerShdw blurRad="38100" dist="38100" dir="2700000" algn="tl">
                    <a:srgbClr val="000000">
                      <a:alpha val="43137"/>
                    </a:srgbClr>
                  </a:outerShdw>
                </a:effectLst>
                <a:latin typeface="Enchanted"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4B1841CE-1A25-4667-8FF2-513C27F5E383}" type="datetimeFigureOut">
              <a:rPr lang="en-US"/>
              <a:pPr>
                <a:defRPr/>
              </a:pPr>
              <a:t>6/5/2014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8D01A20-E5AE-477B-BEF1-10F18DD611BC}"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3D11F935-36E2-4109-8C91-BAFA7B0F71F0}"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AAD35FC8-5313-4E9B-8BBC-26E76EA4A5CC}"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4FD4D3AC-F8DD-4551-B66D-98F8462F1AF1}"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6" descr="LifeBalance_CoverImage"/>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 name="Picture 15" descr="CHLI_CoverLogo"/>
          <p:cNvPicPr>
            <a:picLocks noChangeAspect="1" noChangeArrowheads="1"/>
          </p:cNvPicPr>
          <p:nvPr userDrawn="1"/>
        </p:nvPicPr>
        <p:blipFill>
          <a:blip r:embed="rId3"/>
          <a:srcRect/>
          <a:stretch>
            <a:fillRect/>
          </a:stretch>
        </p:blipFill>
        <p:spPr bwMode="auto">
          <a:xfrm>
            <a:off x="3733800" y="-838200"/>
            <a:ext cx="5999163" cy="4864100"/>
          </a:xfrm>
          <a:prstGeom prst="rect">
            <a:avLst/>
          </a:prstGeom>
          <a:noFill/>
          <a:ln w="9525">
            <a:noFill/>
            <a:miter lim="800000"/>
            <a:headEnd/>
            <a:tailEnd/>
          </a:ln>
        </p:spPr>
      </p:pic>
      <p:pic>
        <p:nvPicPr>
          <p:cNvPr id="5" name="Picture 3" descr="CoverTitleBar"/>
          <p:cNvPicPr>
            <a:picLocks noChangeAspect="1" noChangeArrowheads="1"/>
          </p:cNvPicPr>
          <p:nvPr userDrawn="1"/>
        </p:nvPicPr>
        <p:blipFill>
          <a:blip r:embed="rId4"/>
          <a:srcRect/>
          <a:stretch>
            <a:fillRect/>
          </a:stretch>
        </p:blipFill>
        <p:spPr bwMode="auto">
          <a:xfrm>
            <a:off x="0" y="3200400"/>
            <a:ext cx="9144000" cy="2644775"/>
          </a:xfrm>
          <a:prstGeom prst="rect">
            <a:avLst/>
          </a:prstGeom>
          <a:noFill/>
          <a:ln w="9525">
            <a:noFill/>
            <a:miter lim="800000"/>
            <a:headEnd/>
            <a:tailEnd/>
          </a:ln>
        </p:spPr>
      </p:pic>
      <p:sp>
        <p:nvSpPr>
          <p:cNvPr id="11" name="Text Placeholder 10"/>
          <p:cNvSpPr>
            <a:spLocks noGrp="1"/>
          </p:cNvSpPr>
          <p:nvPr>
            <p:ph type="body" sz="quarter" idx="10"/>
          </p:nvPr>
        </p:nvSpPr>
        <p:spPr>
          <a:xfrm>
            <a:off x="0" y="4038600"/>
            <a:ext cx="9144000" cy="762000"/>
          </a:xfrm>
          <a:prstGeom prst="rect">
            <a:avLst/>
          </a:prstGeom>
        </p:spPr>
        <p:txBody>
          <a:bodyPr/>
          <a:lstStyle>
            <a:lvl1pPr algn="ctr">
              <a:buNone/>
              <a:defRPr sz="4000">
                <a:solidFill>
                  <a:schemeClr val="tx1">
                    <a:lumMod val="75000"/>
                    <a:lumOff val="25000"/>
                  </a:schemeClr>
                </a:solidFill>
                <a:latin typeface="Arial" pitchFamily="34" charset="0"/>
                <a:cs typeface="Arial" pitchFamily="34" charset="0"/>
              </a:defRPr>
            </a:lvl1pPr>
          </a:lstStyle>
          <a:p>
            <a:pPr lvl="0"/>
            <a:r>
              <a:rPr lang="en-US" dirty="0"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7159" name="Rectangle 39"/>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517160" name="Rectangle 40"/>
          <p:cNvSpPr>
            <a:spLocks noGrp="1" noChangeArrowheads="1"/>
          </p:cNvSpPr>
          <p:nvPr>
            <p:ph type="ctrTitle"/>
          </p:nvPr>
        </p:nvSpPr>
        <p:spPr>
          <a:xfrm>
            <a:off x="685800" y="1768475"/>
            <a:ext cx="7772400" cy="1736725"/>
          </a:xfrm>
        </p:spPr>
        <p:txBody>
          <a:bodyPr anchor="b" anchorCtr="1"/>
          <a:lstStyle>
            <a:lvl1pPr>
              <a:defRPr sz="7200"/>
            </a:lvl1pPr>
          </a:lstStyle>
          <a:p>
            <a:r>
              <a:rPr lang="en-US"/>
              <a:t>Click to edit Master title style</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A9758DEE-F6A0-476B-84D3-E68A7944B685}" type="slidenum">
              <a:rPr lang="en-US"/>
              <a:pPr>
                <a:defRPr/>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FADDDBD9-C107-4F80-8BC3-100E20E3F0E9}" type="slidenum">
              <a:rPr lang="en-US"/>
              <a:pPr>
                <a:defRPr/>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F107F5F1-EB72-400F-9513-40B087B33B47}" type="slidenum">
              <a:rPr lang="en-US"/>
              <a:pPr>
                <a:defRPr/>
              </a:pPr>
              <a:t>‹#›</a:t>
            </a:fld>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BB1FAA55-D430-4ABE-B6B3-B78B37A9F920}" type="slidenum">
              <a:rPr lang="en-US"/>
              <a:pPr>
                <a:defRPr/>
              </a:pPr>
              <a:t>‹#›</a:t>
            </a:fld>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8"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9"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D66A7331-0BF1-47CC-83CD-30AB32F7EBC9}" type="slidenum">
              <a:rPr lang="en-US"/>
              <a:pPr>
                <a:defRPr/>
              </a:pPr>
              <a:t>‹#›</a:t>
            </a:fld>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4"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5"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3D35FA04-E32E-4916-9A21-659A6AF6BADF}"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A362865F-05CF-4598-82CE-F48941AC46A0}" type="datetimeFigureOut">
              <a:rPr lang="en-US"/>
              <a:pPr>
                <a:defRPr/>
              </a:pPr>
              <a:t>6/5/2014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76FA834-DB91-443D-82FD-59EBC02B9B6C}"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3"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4"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5043833B-73AD-419F-90E4-59891C3A8B15}" type="slidenum">
              <a:rPr lang="en-US"/>
              <a:pPr>
                <a:defRPr/>
              </a:pPr>
              <a:t>‹#›</a:t>
            </a:fld>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110F2ADC-6DB0-4C97-AB9A-8B6815A6832A}" type="slidenum">
              <a:rPr lang="en-US"/>
              <a:pPr>
                <a:defRPr/>
              </a:pPr>
              <a:t>‹#›</a:t>
            </a:fld>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A2359A70-0017-4E51-8594-E892C9C6B34A}" type="slidenum">
              <a:rPr lang="en-US"/>
              <a:pPr>
                <a:defRPr/>
              </a:pPr>
              <a:t>‹#›</a:t>
            </a:fld>
            <a:endParaRPr 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9BA41BC4-560A-493F-85CB-15834C974BAE}" type="slidenum">
              <a:rPr lang="en-US"/>
              <a:pPr>
                <a:defRPr/>
              </a:pPr>
              <a:t>‹#›</a:t>
            </a:fld>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021126DA-2524-4AC8-89C5-FC5A5442A229}" type="slidenum">
              <a:rPr lang="en-US"/>
              <a:pPr>
                <a:defRPr/>
              </a:pPr>
              <a:t>‹#›</a:t>
            </a:fld>
            <a:endParaRPr 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6" descr="LifeBalance_CoverImage"/>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 name="Picture 15" descr="CHLI_CoverLogo"/>
          <p:cNvPicPr>
            <a:picLocks noChangeAspect="1" noChangeArrowheads="1"/>
          </p:cNvPicPr>
          <p:nvPr userDrawn="1"/>
        </p:nvPicPr>
        <p:blipFill>
          <a:blip r:embed="rId3"/>
          <a:srcRect/>
          <a:stretch>
            <a:fillRect/>
          </a:stretch>
        </p:blipFill>
        <p:spPr bwMode="auto">
          <a:xfrm>
            <a:off x="3733800" y="-838200"/>
            <a:ext cx="5999163" cy="4864100"/>
          </a:xfrm>
          <a:prstGeom prst="rect">
            <a:avLst/>
          </a:prstGeom>
          <a:noFill/>
          <a:ln w="9525">
            <a:noFill/>
            <a:miter lim="800000"/>
            <a:headEnd/>
            <a:tailEnd/>
          </a:ln>
        </p:spPr>
      </p:pic>
      <p:pic>
        <p:nvPicPr>
          <p:cNvPr id="5" name="Picture 3" descr="CoverTitleBar"/>
          <p:cNvPicPr>
            <a:picLocks noChangeAspect="1" noChangeArrowheads="1"/>
          </p:cNvPicPr>
          <p:nvPr userDrawn="1"/>
        </p:nvPicPr>
        <p:blipFill>
          <a:blip r:embed="rId4"/>
          <a:srcRect/>
          <a:stretch>
            <a:fillRect/>
          </a:stretch>
        </p:blipFill>
        <p:spPr bwMode="auto">
          <a:xfrm>
            <a:off x="0" y="3200400"/>
            <a:ext cx="9144000" cy="2644775"/>
          </a:xfrm>
          <a:prstGeom prst="rect">
            <a:avLst/>
          </a:prstGeom>
          <a:noFill/>
          <a:ln w="9525">
            <a:noFill/>
            <a:miter lim="800000"/>
            <a:headEnd/>
            <a:tailEnd/>
          </a:ln>
        </p:spPr>
      </p:pic>
      <p:sp>
        <p:nvSpPr>
          <p:cNvPr id="11" name="Text Placeholder 10"/>
          <p:cNvSpPr>
            <a:spLocks noGrp="1"/>
          </p:cNvSpPr>
          <p:nvPr>
            <p:ph type="body" sz="quarter" idx="10"/>
          </p:nvPr>
        </p:nvSpPr>
        <p:spPr>
          <a:xfrm>
            <a:off x="0" y="4038600"/>
            <a:ext cx="9144000" cy="762000"/>
          </a:xfrm>
          <a:prstGeom prst="rect">
            <a:avLst/>
          </a:prstGeom>
        </p:spPr>
        <p:txBody>
          <a:bodyPr/>
          <a:lstStyle>
            <a:lvl1pPr algn="ctr">
              <a:buNone/>
              <a:defRPr sz="4000">
                <a:solidFill>
                  <a:schemeClr val="tx1">
                    <a:lumMod val="75000"/>
                    <a:lumOff val="25000"/>
                  </a:schemeClr>
                </a:solidFill>
                <a:latin typeface="Arial" pitchFamily="34" charset="0"/>
                <a:cs typeface="Arial" pitchFamily="34" charset="0"/>
              </a:defRPr>
            </a:lvl1pPr>
          </a:lstStyle>
          <a:p>
            <a:pPr lvl="0"/>
            <a:r>
              <a:rPr lang="en-US" dirty="0" smtClean="0"/>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7159" name="Rectangle 39"/>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517160" name="Rectangle 40"/>
          <p:cNvSpPr>
            <a:spLocks noGrp="1" noChangeArrowheads="1"/>
          </p:cNvSpPr>
          <p:nvPr>
            <p:ph type="ctrTitle"/>
          </p:nvPr>
        </p:nvSpPr>
        <p:spPr>
          <a:xfrm>
            <a:off x="685800" y="1768475"/>
            <a:ext cx="7772400" cy="1736725"/>
          </a:xfrm>
        </p:spPr>
        <p:txBody>
          <a:bodyPr anchor="b" anchorCtr="1"/>
          <a:lstStyle>
            <a:lvl1pPr>
              <a:defRPr sz="7200"/>
            </a:lvl1pPr>
          </a:lstStyle>
          <a:p>
            <a:r>
              <a:rPr lang="en-US"/>
              <a:t>Click to edit Master title style</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EAA01199-9685-4FB2-A9EA-CAAB3EF947C2}" type="slidenum">
              <a:rPr lang="en-US"/>
              <a:pPr>
                <a:defRPr/>
              </a:pPr>
              <a:t>‹#›</a:t>
            </a:fld>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C9DB9BBE-1C3F-4EE3-97E6-16D380F7B7E4}" type="slidenum">
              <a:rPr lang="en-US"/>
              <a:pPr>
                <a:defRPr/>
              </a:pPr>
              <a:t>‹#›</a:t>
            </a:fld>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24618842-DAF3-4274-B69E-42CD5201CCB8}" type="slidenum">
              <a:rPr lang="en-US"/>
              <a:pPr>
                <a:defRPr/>
              </a:pPr>
              <a:t>‹#›</a:t>
            </a:fld>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98F0CFAD-CD02-4B57-9721-800EF1DADEE8}"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8725C88-2292-4B78-BC84-F6474464AAF1}" type="datetimeFigureOut">
              <a:rPr lang="en-US"/>
              <a:pPr>
                <a:defRPr/>
              </a:pPr>
              <a:t>6/5/2014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A2758DE-B2E3-4A1F-AEAA-B49D00BCC693}"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8"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9"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F52C1882-C09C-48A8-9659-0E29938F3C4A}" type="slidenum">
              <a:rPr lang="en-US"/>
              <a:pPr>
                <a:defRPr/>
              </a:pPr>
              <a:t>‹#›</a:t>
            </a:fld>
            <a:endParaRPr 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4"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5"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89B06F24-3167-4157-9F51-803193902A41}" type="slidenum">
              <a:rPr lang="en-US"/>
              <a:pPr>
                <a:defRPr/>
              </a:pPr>
              <a:t>‹#›</a:t>
            </a:fld>
            <a:endParaRPr 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3"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4"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2B15B595-42B1-4CD4-939A-4B2C21A1725B}" type="slidenum">
              <a:rPr lang="en-US"/>
              <a:pPr>
                <a:defRPr/>
              </a:pPr>
              <a:t>‹#›</a:t>
            </a:fld>
            <a:endParaRPr 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12939104-57BD-4E32-BEE1-5F3767AF6724}" type="slidenum">
              <a:rPr lang="en-US"/>
              <a:pPr>
                <a:defRPr/>
              </a:pPr>
              <a:t>‹#›</a:t>
            </a:fld>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CCEA2FF3-8F49-4312-AE07-074D54B9DD1F}" type="slidenum">
              <a:rPr lang="en-US"/>
              <a:pPr>
                <a:defRPr/>
              </a:pPr>
              <a:t>‹#›</a:t>
            </a:fld>
            <a:endParaRPr 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3F6D0052-E99B-4B89-BD88-10E291FA0901}" type="slidenum">
              <a:rPr lang="en-US"/>
              <a:pPr>
                <a:defRPr/>
              </a:pPr>
              <a:t>‹#›</a:t>
            </a:fld>
            <a:endParaRPr 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91E98DE7-6DAE-47D1-B23F-3CCDC5C2754F}" type="slidenum">
              <a:rPr lang="en-US"/>
              <a:pPr>
                <a:defRPr/>
              </a:pPr>
              <a:t>‹#›</a:t>
            </a:fld>
            <a:endParaRPr 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6" descr="LifeBalance_CoverImage"/>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 name="Picture 15" descr="CHLI_CoverLogo"/>
          <p:cNvPicPr>
            <a:picLocks noChangeAspect="1" noChangeArrowheads="1"/>
          </p:cNvPicPr>
          <p:nvPr userDrawn="1"/>
        </p:nvPicPr>
        <p:blipFill>
          <a:blip r:embed="rId3"/>
          <a:srcRect/>
          <a:stretch>
            <a:fillRect/>
          </a:stretch>
        </p:blipFill>
        <p:spPr bwMode="auto">
          <a:xfrm>
            <a:off x="3733800" y="-838200"/>
            <a:ext cx="5999163" cy="4864100"/>
          </a:xfrm>
          <a:prstGeom prst="rect">
            <a:avLst/>
          </a:prstGeom>
          <a:noFill/>
          <a:ln w="9525">
            <a:noFill/>
            <a:miter lim="800000"/>
            <a:headEnd/>
            <a:tailEnd/>
          </a:ln>
        </p:spPr>
      </p:pic>
      <p:pic>
        <p:nvPicPr>
          <p:cNvPr id="5" name="Picture 3" descr="CoverTitleBar"/>
          <p:cNvPicPr>
            <a:picLocks noChangeAspect="1" noChangeArrowheads="1"/>
          </p:cNvPicPr>
          <p:nvPr userDrawn="1"/>
        </p:nvPicPr>
        <p:blipFill>
          <a:blip r:embed="rId4"/>
          <a:srcRect/>
          <a:stretch>
            <a:fillRect/>
          </a:stretch>
        </p:blipFill>
        <p:spPr bwMode="auto">
          <a:xfrm>
            <a:off x="0" y="3200400"/>
            <a:ext cx="9144000" cy="2644775"/>
          </a:xfrm>
          <a:prstGeom prst="rect">
            <a:avLst/>
          </a:prstGeom>
          <a:noFill/>
          <a:ln w="9525">
            <a:noFill/>
            <a:miter lim="800000"/>
            <a:headEnd/>
            <a:tailEnd/>
          </a:ln>
        </p:spPr>
      </p:pic>
      <p:sp>
        <p:nvSpPr>
          <p:cNvPr id="11" name="Text Placeholder 10"/>
          <p:cNvSpPr>
            <a:spLocks noGrp="1"/>
          </p:cNvSpPr>
          <p:nvPr>
            <p:ph type="body" sz="quarter" idx="10"/>
          </p:nvPr>
        </p:nvSpPr>
        <p:spPr>
          <a:xfrm>
            <a:off x="0" y="4038600"/>
            <a:ext cx="9144000" cy="762000"/>
          </a:xfrm>
          <a:prstGeom prst="rect">
            <a:avLst/>
          </a:prstGeom>
        </p:spPr>
        <p:txBody>
          <a:bodyPr/>
          <a:lstStyle>
            <a:lvl1pPr algn="ctr">
              <a:buNone/>
              <a:defRPr sz="4000">
                <a:solidFill>
                  <a:schemeClr val="tx1">
                    <a:lumMod val="75000"/>
                    <a:lumOff val="25000"/>
                  </a:schemeClr>
                </a:solidFill>
                <a:latin typeface="Arial" pitchFamily="34" charset="0"/>
                <a:cs typeface="Arial" pitchFamily="34" charset="0"/>
              </a:defRPr>
            </a:lvl1pPr>
          </a:lstStyle>
          <a:p>
            <a:pPr lvl="0"/>
            <a:r>
              <a:rPr lang="en-US" dirty="0" smtClean="0"/>
              <a:t>Click to edit Master text styles</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7159" name="Rectangle 39"/>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517160" name="Rectangle 40"/>
          <p:cNvSpPr>
            <a:spLocks noGrp="1" noChangeArrowheads="1"/>
          </p:cNvSpPr>
          <p:nvPr>
            <p:ph type="ctrTitle"/>
          </p:nvPr>
        </p:nvSpPr>
        <p:spPr>
          <a:xfrm>
            <a:off x="685800" y="1768475"/>
            <a:ext cx="7772400" cy="1736725"/>
          </a:xfrm>
        </p:spPr>
        <p:txBody>
          <a:bodyPr anchor="b" anchorCtr="1"/>
          <a:lstStyle>
            <a:lvl1pPr>
              <a:defRPr sz="7200"/>
            </a:lvl1pPr>
          </a:lstStyle>
          <a:p>
            <a:r>
              <a:rPr lang="en-US"/>
              <a:t>Click to edit Master title style</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293CD58E-EF20-4993-AAD5-9633D841D261}" type="slidenum">
              <a:rPr lang="en-US"/>
              <a:pPr>
                <a:defRPr/>
              </a:pPr>
              <a:t>‹#›</a:t>
            </a:fld>
            <a:endParaRPr 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B25E91F0-6C7C-4863-B102-AF7F891511DF}"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AF4F57D-B05B-4F9D-981D-BE97DB726EFC}" type="datetimeFigureOut">
              <a:rPr lang="en-US"/>
              <a:pPr>
                <a:defRPr/>
              </a:pPr>
              <a:t>6/5/2014</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813AAFB-496E-45AC-A2E2-EFD371EEADE1}"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81ACD601-B218-4784-B309-209CB74BE662}" type="slidenum">
              <a:rPr lang="en-US"/>
              <a:pPr>
                <a:defRPr/>
              </a:pPr>
              <a:t>‹#›</a:t>
            </a:fld>
            <a:endParaRPr 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DF37DAA0-0674-45D9-8852-0332EC4FE3C5}" type="slidenum">
              <a:rPr lang="en-US"/>
              <a:pPr>
                <a:defRPr/>
              </a:pPr>
              <a:t>‹#›</a:t>
            </a:fld>
            <a:endParaRPr 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8"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9"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C26169EA-7253-4608-86B4-C3E0B145E14A}" type="slidenum">
              <a:rPr lang="en-US"/>
              <a:pPr>
                <a:defRPr/>
              </a:pPr>
              <a:t>‹#›</a:t>
            </a:fld>
            <a:endParaRPr 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4"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5"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A19A04F8-43DF-4CD7-ABBC-577A56745EB2}" type="slidenum">
              <a:rPr lang="en-US"/>
              <a:pPr>
                <a:defRPr/>
              </a:pPr>
              <a:t>‹#›</a:t>
            </a:fld>
            <a:endParaRPr 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3"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4"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73FFB7C3-E897-455D-B912-F17CB5A7D4A4}" type="slidenum">
              <a:rPr lang="en-US"/>
              <a:pPr>
                <a:defRPr/>
              </a:pPr>
              <a:t>‹#›</a:t>
            </a:fld>
            <a:endParaRPr 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C6366A5E-D04A-43A9-8953-9C15B2EBC533}" type="slidenum">
              <a:rPr lang="en-US"/>
              <a:pPr>
                <a:defRPr/>
              </a:pPr>
              <a:t>‹#›</a:t>
            </a:fld>
            <a:endParaRPr 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1A21A268-EA4B-41E4-A084-37D4F10F7554}" type="slidenum">
              <a:rPr lang="en-US"/>
              <a:pPr>
                <a:defRPr/>
              </a:pPr>
              <a:t>‹#›</a:t>
            </a:fld>
            <a:endParaRPr 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E34CAE2A-E049-4DA1-8519-CCA3B270B6C6}" type="slidenum">
              <a:rPr lang="en-US"/>
              <a:pPr>
                <a:defRPr/>
              </a:pPr>
              <a:t>‹#›</a:t>
            </a:fld>
            <a:endParaRPr 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4FECF02F-B6F0-4B47-BF80-64E161ABC7BE}" type="slidenum">
              <a:rPr lang="en-US"/>
              <a:pPr>
                <a:defRPr/>
              </a:pPr>
              <a:t>‹#›</a:t>
            </a:fld>
            <a:endParaRPr 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6" descr="LifeBalance_CoverImage"/>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 name="Picture 15" descr="CHLI_CoverLogo"/>
          <p:cNvPicPr>
            <a:picLocks noChangeAspect="1" noChangeArrowheads="1"/>
          </p:cNvPicPr>
          <p:nvPr userDrawn="1"/>
        </p:nvPicPr>
        <p:blipFill>
          <a:blip r:embed="rId3"/>
          <a:srcRect/>
          <a:stretch>
            <a:fillRect/>
          </a:stretch>
        </p:blipFill>
        <p:spPr bwMode="auto">
          <a:xfrm>
            <a:off x="3733800" y="-838200"/>
            <a:ext cx="5999163" cy="4864100"/>
          </a:xfrm>
          <a:prstGeom prst="rect">
            <a:avLst/>
          </a:prstGeom>
          <a:noFill/>
          <a:ln w="9525">
            <a:noFill/>
            <a:miter lim="800000"/>
            <a:headEnd/>
            <a:tailEnd/>
          </a:ln>
        </p:spPr>
      </p:pic>
      <p:pic>
        <p:nvPicPr>
          <p:cNvPr id="5" name="Picture 3" descr="CoverTitleBar"/>
          <p:cNvPicPr>
            <a:picLocks noChangeAspect="1" noChangeArrowheads="1"/>
          </p:cNvPicPr>
          <p:nvPr userDrawn="1"/>
        </p:nvPicPr>
        <p:blipFill>
          <a:blip r:embed="rId4"/>
          <a:srcRect/>
          <a:stretch>
            <a:fillRect/>
          </a:stretch>
        </p:blipFill>
        <p:spPr bwMode="auto">
          <a:xfrm>
            <a:off x="0" y="3200400"/>
            <a:ext cx="9144000" cy="2644775"/>
          </a:xfrm>
          <a:prstGeom prst="rect">
            <a:avLst/>
          </a:prstGeom>
          <a:noFill/>
          <a:ln w="9525">
            <a:noFill/>
            <a:miter lim="800000"/>
            <a:headEnd/>
            <a:tailEnd/>
          </a:ln>
        </p:spPr>
      </p:pic>
      <p:sp>
        <p:nvSpPr>
          <p:cNvPr id="11" name="Text Placeholder 10"/>
          <p:cNvSpPr>
            <a:spLocks noGrp="1"/>
          </p:cNvSpPr>
          <p:nvPr>
            <p:ph type="body" sz="quarter" idx="10"/>
          </p:nvPr>
        </p:nvSpPr>
        <p:spPr>
          <a:xfrm>
            <a:off x="0" y="4038600"/>
            <a:ext cx="9144000" cy="762000"/>
          </a:xfrm>
          <a:prstGeom prst="rect">
            <a:avLst/>
          </a:prstGeom>
        </p:spPr>
        <p:txBody>
          <a:bodyPr/>
          <a:lstStyle>
            <a:lvl1pPr algn="ctr">
              <a:buNone/>
              <a:defRPr sz="4000">
                <a:solidFill>
                  <a:schemeClr val="tx1">
                    <a:lumMod val="75000"/>
                    <a:lumOff val="25000"/>
                  </a:schemeClr>
                </a:solidFill>
                <a:latin typeface="Arial" pitchFamily="34" charset="0"/>
                <a:cs typeface="Arial" pitchFamily="34" charset="0"/>
              </a:defRPr>
            </a:lvl1pPr>
          </a:lstStyle>
          <a:p>
            <a:pPr lvl="0"/>
            <a:r>
              <a:rPr lang="en-US" dirty="0"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BD8EB462-659A-42C9-859B-F3A5E00AC344}" type="datetimeFigureOut">
              <a:rPr lang="en-US"/>
              <a:pPr>
                <a:defRPr/>
              </a:pPr>
              <a:t>6/5/2014</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180B0F1-BFE3-4BD2-B0D4-53DE0B09E1F6}" type="slidenum">
              <a:rPr lang="en-US"/>
              <a:pPr>
                <a:defRPr/>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7159" name="Rectangle 39"/>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517160" name="Rectangle 40"/>
          <p:cNvSpPr>
            <a:spLocks noGrp="1" noChangeArrowheads="1"/>
          </p:cNvSpPr>
          <p:nvPr>
            <p:ph type="ctrTitle"/>
          </p:nvPr>
        </p:nvSpPr>
        <p:spPr>
          <a:xfrm>
            <a:off x="685800" y="1768475"/>
            <a:ext cx="7772400" cy="1736725"/>
          </a:xfrm>
        </p:spPr>
        <p:txBody>
          <a:bodyPr anchor="b" anchorCtr="1"/>
          <a:lstStyle>
            <a:lvl1pPr>
              <a:defRPr sz="7200"/>
            </a:lvl1pPr>
          </a:lstStyle>
          <a:p>
            <a:r>
              <a:rPr lang="en-US"/>
              <a:t>Click to edit Master title style</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4A7B707A-D2E3-4234-8A6B-A09C0314D4DE}" type="slidenum">
              <a:rPr lang="en-US"/>
              <a:pPr>
                <a:defRPr/>
              </a:pPr>
              <a:t>‹#›</a:t>
            </a:fld>
            <a:endParaRPr 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7502794A-529B-4F44-90BF-83F8A911C63E}" type="slidenum">
              <a:rPr lang="en-US"/>
              <a:pPr>
                <a:defRPr/>
              </a:pPr>
              <a:t>‹#›</a:t>
            </a:fld>
            <a:endParaRPr 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1831BD29-A8C2-480F-BE9C-3C1544883E43}" type="slidenum">
              <a:rPr lang="en-US"/>
              <a:pPr>
                <a:defRPr/>
              </a:pPr>
              <a:t>‹#›</a:t>
            </a:fld>
            <a:endParaRPr 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9C83DB7B-232F-4254-B636-9A4D5AC4DB68}" type="slidenum">
              <a:rPr lang="en-US"/>
              <a:pPr>
                <a:defRPr/>
              </a:pPr>
              <a:t>‹#›</a:t>
            </a:fld>
            <a:endParaRPr 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8"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9"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8939885D-9DA6-48C8-BB66-0E8836CAAF84}" type="slidenum">
              <a:rPr lang="en-US"/>
              <a:pPr>
                <a:defRPr/>
              </a:pPr>
              <a:t>‹#›</a:t>
            </a:fld>
            <a:endParaRPr 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4"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5"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D370F93A-D83B-40CC-A17C-112A15CED2C2}" type="slidenum">
              <a:rPr lang="en-US"/>
              <a:pPr>
                <a:defRPr/>
              </a:pPr>
              <a:t>‹#›</a:t>
            </a:fld>
            <a:endParaRPr 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3"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4"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B783271A-CF5E-4769-937D-CC4E1D13F733}" type="slidenum">
              <a:rPr lang="en-US"/>
              <a:pPr>
                <a:defRPr/>
              </a:pPr>
              <a:t>‹#›</a:t>
            </a:fld>
            <a:endParaRPr 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192024DB-B8AF-4EA2-B7C5-2F357CC9322B}" type="slidenum">
              <a:rPr lang="en-US"/>
              <a:pPr>
                <a:defRPr/>
              </a:pPr>
              <a:t>‹#›</a:t>
            </a:fld>
            <a:endParaRPr 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3FB1BFCD-9FCA-4FF7-A62A-6886105304E7}" type="slidenum">
              <a:rPr lang="en-US"/>
              <a:pPr>
                <a:defRPr/>
              </a:pPr>
              <a:t>‹#›</a:t>
            </a:fld>
            <a:endParaRPr 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53595515-EA38-4041-969E-83640BC9C59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2D5D1F79-F1AB-46FF-A7FE-2EE9570DAF17}" type="datetimeFigureOut">
              <a:rPr lang="en-US"/>
              <a:pPr>
                <a:defRPr/>
              </a:pPr>
              <a:t>6/5/2014</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D53DBDE-DCDA-4BDA-BBBC-F4E2E8C02C99}" type="slidenum">
              <a:rPr lang="en-US"/>
              <a:pPr>
                <a:defRPr/>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EC50EE35-F7FF-4C9E-BFCA-81ED84BDDAD5}" type="slidenum">
              <a:rPr lang="en-US"/>
              <a:pPr>
                <a:defRPr/>
              </a:pPr>
              <a:t>‹#›</a:t>
            </a:fld>
            <a:endParaRPr 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6" descr="LifeBalance_CoverImage"/>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 name="Picture 15" descr="CHLI_CoverLogo"/>
          <p:cNvPicPr>
            <a:picLocks noChangeAspect="1" noChangeArrowheads="1"/>
          </p:cNvPicPr>
          <p:nvPr userDrawn="1"/>
        </p:nvPicPr>
        <p:blipFill>
          <a:blip r:embed="rId3"/>
          <a:srcRect/>
          <a:stretch>
            <a:fillRect/>
          </a:stretch>
        </p:blipFill>
        <p:spPr bwMode="auto">
          <a:xfrm>
            <a:off x="3733800" y="-838200"/>
            <a:ext cx="5999163" cy="4864100"/>
          </a:xfrm>
          <a:prstGeom prst="rect">
            <a:avLst/>
          </a:prstGeom>
          <a:noFill/>
          <a:ln w="9525">
            <a:noFill/>
            <a:miter lim="800000"/>
            <a:headEnd/>
            <a:tailEnd/>
          </a:ln>
        </p:spPr>
      </p:pic>
      <p:pic>
        <p:nvPicPr>
          <p:cNvPr id="5" name="Picture 3" descr="CoverTitleBar"/>
          <p:cNvPicPr>
            <a:picLocks noChangeAspect="1" noChangeArrowheads="1"/>
          </p:cNvPicPr>
          <p:nvPr userDrawn="1"/>
        </p:nvPicPr>
        <p:blipFill>
          <a:blip r:embed="rId4"/>
          <a:srcRect/>
          <a:stretch>
            <a:fillRect/>
          </a:stretch>
        </p:blipFill>
        <p:spPr bwMode="auto">
          <a:xfrm>
            <a:off x="0" y="3200400"/>
            <a:ext cx="9144000" cy="2644775"/>
          </a:xfrm>
          <a:prstGeom prst="rect">
            <a:avLst/>
          </a:prstGeom>
          <a:noFill/>
          <a:ln w="9525">
            <a:noFill/>
            <a:miter lim="800000"/>
            <a:headEnd/>
            <a:tailEnd/>
          </a:ln>
        </p:spPr>
      </p:pic>
      <p:sp>
        <p:nvSpPr>
          <p:cNvPr id="11" name="Text Placeholder 10"/>
          <p:cNvSpPr>
            <a:spLocks noGrp="1"/>
          </p:cNvSpPr>
          <p:nvPr>
            <p:ph type="body" sz="quarter" idx="10"/>
          </p:nvPr>
        </p:nvSpPr>
        <p:spPr>
          <a:xfrm>
            <a:off x="0" y="4038600"/>
            <a:ext cx="9144000" cy="762000"/>
          </a:xfrm>
          <a:prstGeom prst="rect">
            <a:avLst/>
          </a:prstGeom>
        </p:spPr>
        <p:txBody>
          <a:bodyPr/>
          <a:lstStyle>
            <a:lvl1pPr algn="ctr">
              <a:buNone/>
              <a:defRPr sz="4000">
                <a:solidFill>
                  <a:schemeClr val="tx1">
                    <a:lumMod val="75000"/>
                    <a:lumOff val="25000"/>
                  </a:schemeClr>
                </a:solidFill>
                <a:latin typeface="Arial" pitchFamily="34" charset="0"/>
                <a:cs typeface="Arial" pitchFamily="34" charset="0"/>
              </a:defRPr>
            </a:lvl1pPr>
          </a:lstStyle>
          <a:p>
            <a:pPr lvl="0"/>
            <a:r>
              <a:rPr lang="en-US" dirty="0" smtClean="0"/>
              <a:t>Click to edit Master text styles</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7159" name="Rectangle 39"/>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517160" name="Rectangle 40"/>
          <p:cNvSpPr>
            <a:spLocks noGrp="1" noChangeArrowheads="1"/>
          </p:cNvSpPr>
          <p:nvPr>
            <p:ph type="ctrTitle"/>
          </p:nvPr>
        </p:nvSpPr>
        <p:spPr>
          <a:xfrm>
            <a:off x="685800" y="1768475"/>
            <a:ext cx="7772400" cy="1736725"/>
          </a:xfrm>
        </p:spPr>
        <p:txBody>
          <a:bodyPr anchor="b" anchorCtr="1"/>
          <a:lstStyle>
            <a:lvl1pPr>
              <a:defRPr sz="7200"/>
            </a:lvl1pPr>
          </a:lstStyle>
          <a:p>
            <a:r>
              <a:rPr lang="en-US"/>
              <a:t>Click to edit Master title style</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5FD22716-1827-4511-BBF2-3C7EF90BFEAE}" type="slidenum">
              <a:rPr lang="en-US"/>
              <a:pPr>
                <a:defRPr/>
              </a:pPr>
              <a:t>‹#›</a:t>
            </a:fld>
            <a:endParaRPr 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1D924992-C8A8-4373-BB08-E8CD58DBDAC8}" type="slidenum">
              <a:rPr lang="en-US"/>
              <a:pPr>
                <a:defRPr/>
              </a:pPr>
              <a:t>‹#›</a:t>
            </a:fld>
            <a:endParaRPr 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5D9194C3-7E73-40B6-82D0-FCB91B5AA7CF}" type="slidenum">
              <a:rPr lang="en-US"/>
              <a:pPr>
                <a:defRPr/>
              </a:pPr>
              <a:t>‹#›</a:t>
            </a:fld>
            <a:endParaRPr 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3ABA8710-097F-4B0A-92AE-F8B1C4057A48}" type="slidenum">
              <a:rPr lang="en-US"/>
              <a:pPr>
                <a:defRPr/>
              </a:pPr>
              <a:t>‹#›</a:t>
            </a:fld>
            <a:endParaRPr 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8"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9"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DFC35F44-EE8C-4E3F-8FEB-54E07833BDBB}" type="slidenum">
              <a:rPr lang="en-US"/>
              <a:pPr>
                <a:defRPr/>
              </a:pPr>
              <a:t>‹#›</a:t>
            </a:fld>
            <a:endParaRPr 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4"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5"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941F17FF-53A9-4AD1-92AA-70E222638CD8}" type="slidenum">
              <a:rPr lang="en-US"/>
              <a:pPr>
                <a:defRPr/>
              </a:pPr>
              <a:t>‹#›</a:t>
            </a:fld>
            <a:endParaRPr 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3"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4"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931B15E3-5DAE-4C5E-9B07-D7DE41908C26}" type="slidenum">
              <a:rPr lang="en-US"/>
              <a:pPr>
                <a:defRPr/>
              </a:pPr>
              <a:t>‹#›</a:t>
            </a:fld>
            <a:endParaRPr 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87DCDFC9-CEFB-49D6-9884-88B2AA4890EB}"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4B06915-AD48-4B30-B061-8AA4148BA35F}" type="datetimeFigureOut">
              <a:rPr lang="en-US"/>
              <a:pPr>
                <a:defRPr/>
              </a:pPr>
              <a:t>6/5/2014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4A52B14-013B-42D1-A0C7-78791FB771C4}" type="slidenum">
              <a:rPr lang="en-US"/>
              <a:pPr>
                <a:defRPr/>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B30EC5BB-0B5A-4335-B9D2-906E21ABA5AC}" type="slidenum">
              <a:rPr lang="en-US"/>
              <a:pPr>
                <a:defRPr/>
              </a:pPr>
              <a:t>‹#›</a:t>
            </a:fld>
            <a:endParaRPr 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C801C8C9-0D10-418E-8920-80896235EB41}" type="slidenum">
              <a:rPr lang="en-US"/>
              <a:pPr>
                <a:defRPr/>
              </a:pPr>
              <a:t>‹#›</a:t>
            </a:fld>
            <a:endParaRPr 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A02E60DC-BBB7-4A22-8718-16C9FA334C86}" type="slidenum">
              <a:rPr lang="en-US"/>
              <a:pPr>
                <a:defRPr/>
              </a:pPr>
              <a:t>‹#›</a:t>
            </a:fld>
            <a:endParaRPr 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6" descr="LifeBalance_CoverImage"/>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 name="Picture 15" descr="CHLI_CoverLogo"/>
          <p:cNvPicPr>
            <a:picLocks noChangeAspect="1" noChangeArrowheads="1"/>
          </p:cNvPicPr>
          <p:nvPr userDrawn="1"/>
        </p:nvPicPr>
        <p:blipFill>
          <a:blip r:embed="rId3"/>
          <a:srcRect/>
          <a:stretch>
            <a:fillRect/>
          </a:stretch>
        </p:blipFill>
        <p:spPr bwMode="auto">
          <a:xfrm>
            <a:off x="3733800" y="-838200"/>
            <a:ext cx="5999163" cy="4864100"/>
          </a:xfrm>
          <a:prstGeom prst="rect">
            <a:avLst/>
          </a:prstGeom>
          <a:noFill/>
          <a:ln w="9525">
            <a:noFill/>
            <a:miter lim="800000"/>
            <a:headEnd/>
            <a:tailEnd/>
          </a:ln>
        </p:spPr>
      </p:pic>
      <p:pic>
        <p:nvPicPr>
          <p:cNvPr id="5" name="Picture 3" descr="CoverTitleBar"/>
          <p:cNvPicPr>
            <a:picLocks noChangeAspect="1" noChangeArrowheads="1"/>
          </p:cNvPicPr>
          <p:nvPr userDrawn="1"/>
        </p:nvPicPr>
        <p:blipFill>
          <a:blip r:embed="rId4"/>
          <a:srcRect/>
          <a:stretch>
            <a:fillRect/>
          </a:stretch>
        </p:blipFill>
        <p:spPr bwMode="auto">
          <a:xfrm>
            <a:off x="0" y="3200400"/>
            <a:ext cx="9144000" cy="2644775"/>
          </a:xfrm>
          <a:prstGeom prst="rect">
            <a:avLst/>
          </a:prstGeom>
          <a:noFill/>
          <a:ln w="9525">
            <a:noFill/>
            <a:miter lim="800000"/>
            <a:headEnd/>
            <a:tailEnd/>
          </a:ln>
        </p:spPr>
      </p:pic>
      <p:sp>
        <p:nvSpPr>
          <p:cNvPr id="11" name="Text Placeholder 10"/>
          <p:cNvSpPr>
            <a:spLocks noGrp="1"/>
          </p:cNvSpPr>
          <p:nvPr>
            <p:ph type="body" sz="quarter" idx="10"/>
          </p:nvPr>
        </p:nvSpPr>
        <p:spPr>
          <a:xfrm>
            <a:off x="0" y="4038600"/>
            <a:ext cx="9144000" cy="762000"/>
          </a:xfrm>
          <a:prstGeom prst="rect">
            <a:avLst/>
          </a:prstGeom>
        </p:spPr>
        <p:txBody>
          <a:bodyPr/>
          <a:lstStyle>
            <a:lvl1pPr algn="ctr">
              <a:buNone/>
              <a:defRPr sz="4000">
                <a:solidFill>
                  <a:schemeClr val="tx1">
                    <a:lumMod val="75000"/>
                    <a:lumOff val="25000"/>
                  </a:schemeClr>
                </a:solidFill>
                <a:latin typeface="Arial" pitchFamily="34" charset="0"/>
                <a:cs typeface="Arial" pitchFamily="34" charset="0"/>
              </a:defRPr>
            </a:lvl1pPr>
          </a:lstStyle>
          <a:p>
            <a:pPr lvl="0"/>
            <a:r>
              <a:rPr lang="en-US" dirty="0" smtClean="0"/>
              <a:t>Click to edit Master text styles</a:t>
            </a: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7159" name="Rectangle 39"/>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517160" name="Rectangle 40"/>
          <p:cNvSpPr>
            <a:spLocks noGrp="1" noChangeArrowheads="1"/>
          </p:cNvSpPr>
          <p:nvPr>
            <p:ph type="ctrTitle"/>
          </p:nvPr>
        </p:nvSpPr>
        <p:spPr>
          <a:xfrm>
            <a:off x="685800" y="1768475"/>
            <a:ext cx="7772400" cy="1736725"/>
          </a:xfrm>
        </p:spPr>
        <p:txBody>
          <a:bodyPr anchor="b" anchorCtr="1"/>
          <a:lstStyle>
            <a:lvl1pPr>
              <a:defRPr sz="7200"/>
            </a:lvl1pPr>
          </a:lstStyle>
          <a:p>
            <a:r>
              <a:rPr lang="en-US"/>
              <a:t>Click to edit Master title style</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E632DB74-A70C-4543-95EA-27493C6191A9}" type="slidenum">
              <a:rPr lang="en-US"/>
              <a:pPr>
                <a:defRPr/>
              </a:pPr>
              <a:t>‹#›</a:t>
            </a:fld>
            <a:endParaRPr 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D505F97F-DE0D-4A44-831D-5817D347EE80}" type="slidenum">
              <a:rPr lang="en-US"/>
              <a:pPr>
                <a:defRPr/>
              </a:pPr>
              <a:t>‹#›</a:t>
            </a:fld>
            <a:endParaRPr 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ECD6F344-3BC1-41E0-B1A4-6BDD2E118CEB}" type="slidenum">
              <a:rPr lang="en-US"/>
              <a:pPr>
                <a:defRPr/>
              </a:pPr>
              <a:t>‹#›</a:t>
            </a:fld>
            <a:endParaRPr 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BDC45110-C0E1-4B19-92C4-49E25036BE73}" type="slidenum">
              <a:rPr lang="en-US"/>
              <a:pPr>
                <a:defRPr/>
              </a:pPr>
              <a:t>‹#›</a:t>
            </a:fld>
            <a:endParaRPr 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8"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9"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64B15A24-6F37-47D8-A751-62B1D9A68797}" type="slidenum">
              <a:rPr lang="en-US"/>
              <a:pPr>
                <a:defRPr/>
              </a:pPr>
              <a:t>‹#›</a:t>
            </a:fld>
            <a:endParaRPr 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4"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5"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A2BE130F-4699-4BDD-8C8F-EF0C003D5746}"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8A59894-C52E-4C68-AC71-7C6892A1E29A}" type="datetimeFigureOut">
              <a:rPr lang="en-US"/>
              <a:pPr>
                <a:defRPr/>
              </a:pPr>
              <a:t>6/5/2014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94DDDC7-E398-4BB5-85E9-757032499C74}" type="slidenum">
              <a:rPr lang="en-US"/>
              <a:pPr>
                <a:defRPr/>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3"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4"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E185CA07-3441-4D5F-AF20-7FA53D3D9628}" type="slidenum">
              <a:rPr lang="en-US"/>
              <a:pPr>
                <a:defRPr/>
              </a:pPr>
              <a:t>‹#›</a:t>
            </a:fld>
            <a:endParaRPr 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BCDEB467-2857-4B33-8712-B10E2C45500F}" type="slidenum">
              <a:rPr lang="en-US"/>
              <a:pPr>
                <a:defRPr/>
              </a:pPr>
              <a:t>‹#›</a:t>
            </a:fld>
            <a:endParaRPr 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119CD32B-6B3D-42D4-87A1-B0DEDEE7CD05}" type="slidenum">
              <a:rPr lang="en-US"/>
              <a:pPr>
                <a:defRPr/>
              </a:pPr>
              <a:t>‹#›</a:t>
            </a:fld>
            <a:endParaRPr 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4A50050B-000B-47AA-9E7E-41BC8FA5E40A}" type="slidenum">
              <a:rPr lang="en-US"/>
              <a:pPr>
                <a:defRPr/>
              </a:pPr>
              <a:t>‹#›</a:t>
            </a:fld>
            <a:endParaRPr 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0891841E-DDCA-460D-83CA-B87F3E88BFB1}" type="slidenum">
              <a:rPr lang="en-US"/>
              <a:pPr>
                <a:defRPr/>
              </a:pPr>
              <a:t>‹#›</a:t>
            </a:fld>
            <a:endParaRPr lang="en-US"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6" descr="LifeBalance_CoverImage"/>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 name="Picture 15" descr="CHLI_CoverLogo"/>
          <p:cNvPicPr>
            <a:picLocks noChangeAspect="1" noChangeArrowheads="1"/>
          </p:cNvPicPr>
          <p:nvPr userDrawn="1"/>
        </p:nvPicPr>
        <p:blipFill>
          <a:blip r:embed="rId3"/>
          <a:srcRect/>
          <a:stretch>
            <a:fillRect/>
          </a:stretch>
        </p:blipFill>
        <p:spPr bwMode="auto">
          <a:xfrm>
            <a:off x="3733800" y="-838200"/>
            <a:ext cx="5999163" cy="4864100"/>
          </a:xfrm>
          <a:prstGeom prst="rect">
            <a:avLst/>
          </a:prstGeom>
          <a:noFill/>
          <a:ln w="9525">
            <a:noFill/>
            <a:miter lim="800000"/>
            <a:headEnd/>
            <a:tailEnd/>
          </a:ln>
        </p:spPr>
      </p:pic>
      <p:pic>
        <p:nvPicPr>
          <p:cNvPr id="5" name="Picture 3" descr="CoverTitleBar"/>
          <p:cNvPicPr>
            <a:picLocks noChangeAspect="1" noChangeArrowheads="1"/>
          </p:cNvPicPr>
          <p:nvPr userDrawn="1"/>
        </p:nvPicPr>
        <p:blipFill>
          <a:blip r:embed="rId4"/>
          <a:srcRect/>
          <a:stretch>
            <a:fillRect/>
          </a:stretch>
        </p:blipFill>
        <p:spPr bwMode="auto">
          <a:xfrm>
            <a:off x="0" y="3200400"/>
            <a:ext cx="9144000" cy="2644775"/>
          </a:xfrm>
          <a:prstGeom prst="rect">
            <a:avLst/>
          </a:prstGeom>
          <a:noFill/>
          <a:ln w="9525">
            <a:noFill/>
            <a:miter lim="800000"/>
            <a:headEnd/>
            <a:tailEnd/>
          </a:ln>
        </p:spPr>
      </p:pic>
      <p:sp>
        <p:nvSpPr>
          <p:cNvPr id="11" name="Text Placeholder 10"/>
          <p:cNvSpPr>
            <a:spLocks noGrp="1"/>
          </p:cNvSpPr>
          <p:nvPr>
            <p:ph type="body" sz="quarter" idx="10"/>
          </p:nvPr>
        </p:nvSpPr>
        <p:spPr>
          <a:xfrm>
            <a:off x="0" y="4038600"/>
            <a:ext cx="9144000" cy="762000"/>
          </a:xfrm>
          <a:prstGeom prst="rect">
            <a:avLst/>
          </a:prstGeom>
        </p:spPr>
        <p:txBody>
          <a:bodyPr/>
          <a:lstStyle>
            <a:lvl1pPr algn="ctr">
              <a:buNone/>
              <a:defRPr sz="4000">
                <a:solidFill>
                  <a:schemeClr val="tx1">
                    <a:lumMod val="75000"/>
                    <a:lumOff val="25000"/>
                  </a:schemeClr>
                </a:solidFill>
                <a:latin typeface="Arial" pitchFamily="34" charset="0"/>
                <a:cs typeface="Arial" pitchFamily="34" charset="0"/>
              </a:defRPr>
            </a:lvl1pPr>
          </a:lstStyle>
          <a:p>
            <a:pPr lvl="0"/>
            <a:r>
              <a:rPr lang="en-US" dirty="0" smtClean="0"/>
              <a:t>Click to edit Master text styles</a:t>
            </a: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7159" name="Rectangle 39"/>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517160" name="Rectangle 40"/>
          <p:cNvSpPr>
            <a:spLocks noGrp="1" noChangeArrowheads="1"/>
          </p:cNvSpPr>
          <p:nvPr>
            <p:ph type="ctrTitle"/>
          </p:nvPr>
        </p:nvSpPr>
        <p:spPr>
          <a:xfrm>
            <a:off x="685800" y="1768475"/>
            <a:ext cx="7772400" cy="1736725"/>
          </a:xfrm>
        </p:spPr>
        <p:txBody>
          <a:bodyPr anchor="b" anchorCtr="1"/>
          <a:lstStyle>
            <a:lvl1pPr>
              <a:defRPr sz="7200"/>
            </a:lvl1pPr>
          </a:lstStyle>
          <a:p>
            <a:r>
              <a:rPr lang="en-US"/>
              <a:t>Click to edit Master title style</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3610DF34-D67C-48BA-AFD0-4214CC614A20}" type="slidenum">
              <a:rPr lang="en-US"/>
              <a:pPr>
                <a:defRPr/>
              </a:pPr>
              <a:t>‹#›</a:t>
            </a:fld>
            <a:endParaRPr lang="en-US"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24C3A680-BA5B-4EF1-9A16-0E8549D49FEC}" type="slidenum">
              <a:rPr lang="en-US"/>
              <a:pPr>
                <a:defRPr/>
              </a:pPr>
              <a:t>‹#›</a:t>
            </a:fld>
            <a:endParaRPr 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6"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68AA31C5-0FD4-4143-AAA9-6DBFC4929DA0}" type="slidenum">
              <a:rPr lang="en-US"/>
              <a:pPr>
                <a:defRPr/>
              </a:pPr>
              <a:t>‹#›</a:t>
            </a:fld>
            <a:endParaRPr 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9"/>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40"/>
          <p:cNvSpPr>
            <a:spLocks noGrp="1" noChangeArrowheads="1"/>
          </p:cNvSpPr>
          <p:nvPr>
            <p:ph type="ftr" sz="quarter" idx="11"/>
          </p:nvPr>
        </p:nvSpPr>
        <p:spPr/>
        <p:txBody>
          <a:bodyPr/>
          <a:lstStyle>
            <a:lvl1pPr algn="l" fontAlgn="auto">
              <a:spcBef>
                <a:spcPts val="0"/>
              </a:spcBef>
              <a:spcAft>
                <a:spcPts val="0"/>
              </a:spcAft>
              <a:defRPr>
                <a:latin typeface="+mn-lt"/>
              </a:defRPr>
            </a:lvl1pPr>
          </a:lstStyle>
          <a:p>
            <a:pPr>
              <a:defRPr/>
            </a:pPr>
            <a:endParaRPr lang="en-US"/>
          </a:p>
        </p:txBody>
      </p:sp>
      <p:sp>
        <p:nvSpPr>
          <p:cNvPr id="7" name="Rectangle 41"/>
          <p:cNvSpPr>
            <a:spLocks noGrp="1" noChangeArrowheads="1"/>
          </p:cNvSpPr>
          <p:nvPr>
            <p:ph type="sldNum" sz="quarter" idx="12"/>
          </p:nvPr>
        </p:nvSpPr>
        <p:spPr/>
        <p:txBody>
          <a:bodyPr/>
          <a:lstStyle>
            <a:lvl1pPr fontAlgn="auto">
              <a:spcBef>
                <a:spcPts val="0"/>
              </a:spcBef>
              <a:spcAft>
                <a:spcPts val="0"/>
              </a:spcAft>
              <a:defRPr>
                <a:latin typeface="+mn-lt"/>
              </a:defRPr>
            </a:lvl1pPr>
          </a:lstStyle>
          <a:p>
            <a:pPr>
              <a:defRPr/>
            </a:pPr>
            <a:fld id="{A0AA96BE-4494-4AEE-B5EE-9B623C54225F}"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theme" Target="../theme/theme10.xml"/><Relationship Id="rId3" Type="http://schemas.openxmlformats.org/officeDocument/2006/relationships/slideLayout" Target="../slideLayouts/slideLayout110.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2" Type="http://schemas.openxmlformats.org/officeDocument/2006/relationships/slideLayout" Target="../slideLayouts/slideLayout109.xml"/><Relationship Id="rId16" Type="http://schemas.openxmlformats.org/officeDocument/2006/relationships/image" Target="../media/image4.png"/><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5" Type="http://schemas.openxmlformats.org/officeDocument/2006/relationships/image" Target="../media/image3.gif"/><Relationship Id="rId10" Type="http://schemas.openxmlformats.org/officeDocument/2006/relationships/slideLayout" Target="../slideLayouts/slideLayout117.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image" Target="../media/image2.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7.xml"/><Relationship Id="rId13" Type="http://schemas.openxmlformats.org/officeDocument/2006/relationships/theme" Target="../theme/theme11.xml"/><Relationship Id="rId3" Type="http://schemas.openxmlformats.org/officeDocument/2006/relationships/slideLayout" Target="../slideLayouts/slideLayout122.xml"/><Relationship Id="rId7" Type="http://schemas.openxmlformats.org/officeDocument/2006/relationships/slideLayout" Target="../slideLayouts/slideLayout126.xml"/><Relationship Id="rId12" Type="http://schemas.openxmlformats.org/officeDocument/2006/relationships/slideLayout" Target="../slideLayouts/slideLayout131.xml"/><Relationship Id="rId2" Type="http://schemas.openxmlformats.org/officeDocument/2006/relationships/slideLayout" Target="../slideLayouts/slideLayout121.xml"/><Relationship Id="rId16" Type="http://schemas.openxmlformats.org/officeDocument/2006/relationships/image" Target="../media/image4.png"/><Relationship Id="rId1" Type="http://schemas.openxmlformats.org/officeDocument/2006/relationships/slideLayout" Target="../slideLayouts/slideLayout120.xml"/><Relationship Id="rId6" Type="http://schemas.openxmlformats.org/officeDocument/2006/relationships/slideLayout" Target="../slideLayouts/slideLayout125.xml"/><Relationship Id="rId11" Type="http://schemas.openxmlformats.org/officeDocument/2006/relationships/slideLayout" Target="../slideLayouts/slideLayout130.xml"/><Relationship Id="rId5" Type="http://schemas.openxmlformats.org/officeDocument/2006/relationships/slideLayout" Target="../slideLayouts/slideLayout124.xml"/><Relationship Id="rId15" Type="http://schemas.openxmlformats.org/officeDocument/2006/relationships/image" Target="../media/image3.gif"/><Relationship Id="rId10" Type="http://schemas.openxmlformats.org/officeDocument/2006/relationships/slideLayout" Target="../slideLayouts/slideLayout129.xml"/><Relationship Id="rId4" Type="http://schemas.openxmlformats.org/officeDocument/2006/relationships/slideLayout" Target="../slideLayouts/slideLayout123.xml"/><Relationship Id="rId9" Type="http://schemas.openxmlformats.org/officeDocument/2006/relationships/slideLayout" Target="../slideLayouts/slideLayout128.xml"/><Relationship Id="rId14" Type="http://schemas.openxmlformats.org/officeDocument/2006/relationships/image" Target="../media/image2.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9.xml"/><Relationship Id="rId13" Type="http://schemas.openxmlformats.org/officeDocument/2006/relationships/theme" Target="../theme/theme12.xml"/><Relationship Id="rId3" Type="http://schemas.openxmlformats.org/officeDocument/2006/relationships/slideLayout" Target="../slideLayouts/slideLayout134.xml"/><Relationship Id="rId7" Type="http://schemas.openxmlformats.org/officeDocument/2006/relationships/slideLayout" Target="../slideLayouts/slideLayout138.xml"/><Relationship Id="rId12" Type="http://schemas.openxmlformats.org/officeDocument/2006/relationships/slideLayout" Target="../slideLayouts/slideLayout143.xml"/><Relationship Id="rId2" Type="http://schemas.openxmlformats.org/officeDocument/2006/relationships/slideLayout" Target="../slideLayouts/slideLayout133.xml"/><Relationship Id="rId16" Type="http://schemas.openxmlformats.org/officeDocument/2006/relationships/image" Target="../media/image4.png"/><Relationship Id="rId1" Type="http://schemas.openxmlformats.org/officeDocument/2006/relationships/slideLayout" Target="../slideLayouts/slideLayout132.xml"/><Relationship Id="rId6" Type="http://schemas.openxmlformats.org/officeDocument/2006/relationships/slideLayout" Target="../slideLayouts/slideLayout137.xml"/><Relationship Id="rId11" Type="http://schemas.openxmlformats.org/officeDocument/2006/relationships/slideLayout" Target="../slideLayouts/slideLayout142.xml"/><Relationship Id="rId5" Type="http://schemas.openxmlformats.org/officeDocument/2006/relationships/slideLayout" Target="../slideLayouts/slideLayout136.xml"/><Relationship Id="rId15" Type="http://schemas.openxmlformats.org/officeDocument/2006/relationships/image" Target="../media/image3.gif"/><Relationship Id="rId10" Type="http://schemas.openxmlformats.org/officeDocument/2006/relationships/slideLayout" Target="../slideLayouts/slideLayout141.xml"/><Relationship Id="rId4" Type="http://schemas.openxmlformats.org/officeDocument/2006/relationships/slideLayout" Target="../slideLayouts/slideLayout135.xml"/><Relationship Id="rId9" Type="http://schemas.openxmlformats.org/officeDocument/2006/relationships/slideLayout" Target="../slideLayouts/slideLayout140.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gi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4.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3.gif"/><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openxmlformats.org/officeDocument/2006/relationships/image" Target="../media/image4.png"/><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3.gif"/><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6" Type="http://schemas.openxmlformats.org/officeDocument/2006/relationships/image" Target="../media/image4.png"/><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image" Target="../media/image3.gif"/><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6" Type="http://schemas.openxmlformats.org/officeDocument/2006/relationships/image" Target="../media/image4.png"/><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image" Target="../media/image3.gif"/><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7.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6" Type="http://schemas.openxmlformats.org/officeDocument/2006/relationships/image" Target="../media/image4.png"/><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image" Target="../media/image3.gif"/><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image" Target="../media/image2.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6" Type="http://schemas.openxmlformats.org/officeDocument/2006/relationships/image" Target="../media/image4.png"/><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image" Target="../media/image3.gif"/><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image" Target="../media/image2.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theme" Target="../theme/theme9.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2" Type="http://schemas.openxmlformats.org/officeDocument/2006/relationships/slideLayout" Target="../slideLayouts/slideLayout97.xml"/><Relationship Id="rId16" Type="http://schemas.openxmlformats.org/officeDocument/2006/relationships/image" Target="../media/image4.png"/><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5" Type="http://schemas.openxmlformats.org/officeDocument/2006/relationships/image" Target="../media/image3.gif"/><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31" name="Rectangle 7"/>
          <p:cNvSpPr>
            <a:spLocks noChangeArrowheads="1"/>
          </p:cNvSpPr>
          <p:nvPr/>
        </p:nvSpPr>
        <p:spPr bwMode="auto">
          <a:xfrm>
            <a:off x="0" y="0"/>
            <a:ext cx="9144000" cy="6858000"/>
          </a:xfrm>
          <a:prstGeom prst="rect">
            <a:avLst/>
          </a:prstGeom>
          <a:solidFill>
            <a:srgbClr val="FFFFFF">
              <a:alpha val="45000"/>
            </a:srgbClr>
          </a:solidFill>
          <a:ln w="9525">
            <a:noFill/>
            <a:miter lim="800000"/>
            <a:headEnd/>
            <a:tailEnd/>
          </a:ln>
          <a:effectLst/>
        </p:spPr>
        <p:txBody>
          <a:bodyPr wrap="none" anchor="ctr"/>
          <a:lstStyle/>
          <a:p>
            <a:pPr fontAlgn="auto">
              <a:spcBef>
                <a:spcPts val="0"/>
              </a:spcBef>
              <a:spcAft>
                <a:spcPts val="0"/>
              </a:spcAft>
              <a:defRPr/>
            </a:pPr>
            <a:endParaRPr lang="en-US">
              <a:effectLst>
                <a:outerShdw blurRad="38100" dist="38100" dir="2700000" algn="tl">
                  <a:srgbClr val="000000">
                    <a:alpha val="43137"/>
                  </a:srgbClr>
                </a:outerShdw>
              </a:effectLst>
              <a:latin typeface="+mn-lt"/>
            </a:endParaRPr>
          </a:p>
        </p:txBody>
      </p:sp>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effectLst>
                  <a:outerShdw blurRad="38100" dist="38100" dir="2700000" algn="tl">
                    <a:srgbClr val="000000">
                      <a:alpha val="43137"/>
                    </a:srgbClr>
                  </a:outerShdw>
                </a:effectLst>
                <a:latin typeface="Times New Roman" pitchFamily="18" charset="0"/>
              </a:defRPr>
            </a:lvl1pPr>
          </a:lstStyle>
          <a:p>
            <a:pPr>
              <a:defRPr/>
            </a:pPr>
            <a:fld id="{CF2A6E8F-D368-4F41-A036-7B4AADF03C1C}" type="datetimeFigureOut">
              <a:rPr lang="en-US"/>
              <a:pPr>
                <a:defRPr/>
              </a:pPr>
              <a:t>6/5/2014</a:t>
            </a:fld>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effectLst>
                  <a:outerShdw blurRad="38100" dist="38100" dir="2700000" algn="tl">
                    <a:srgbClr val="000000">
                      <a:alpha val="43137"/>
                    </a:srgbClr>
                  </a:outerShdw>
                </a:effectLst>
                <a:latin typeface="Times New Roman" pitchFamily="18"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effectLst>
                  <a:outerShdw blurRad="38100" dist="38100" dir="2700000" algn="tl">
                    <a:srgbClr val="000000">
                      <a:alpha val="43137"/>
                    </a:srgbClr>
                  </a:outerShdw>
                </a:effectLst>
                <a:latin typeface="Times New Roman" pitchFamily="18" charset="0"/>
              </a:defRPr>
            </a:lvl1pPr>
          </a:lstStyle>
          <a:p>
            <a:pPr>
              <a:defRPr/>
            </a:pPr>
            <a:fld id="{B5BA1FCB-5B60-4EB0-857C-EEB75984393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58"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Lst>
  <p:timing>
    <p:tnLst>
      <p:par>
        <p:cTn id="1" dur="indefinite" restart="never" nodeType="tmRoot"/>
      </p:par>
    </p:tnLst>
  </p:timing>
  <p:txStyles>
    <p:titleStyle>
      <a:lvl1pPr algn="ctr" rtl="0" eaLnBrk="0" fontAlgn="base" hangingPunct="0">
        <a:spcBef>
          <a:spcPct val="0"/>
        </a:spcBef>
        <a:spcAft>
          <a:spcPct val="0"/>
        </a:spcAft>
        <a:defRPr sz="6000" b="1">
          <a:solidFill>
            <a:srgbClr val="008000"/>
          </a:solidFill>
          <a:effectLst>
            <a:outerShdw blurRad="38100" dist="38100" dir="2700000" algn="tl">
              <a:srgbClr val="000000">
                <a:alpha val="43137"/>
              </a:srgbClr>
            </a:outerShdw>
          </a:effectLst>
          <a:latin typeface="Tempus Sans ITC" pitchFamily="82" charset="0"/>
          <a:ea typeface="+mj-ea"/>
          <a:cs typeface="+mj-cs"/>
        </a:defRPr>
      </a:lvl1pPr>
      <a:lvl2pPr algn="ctr" rtl="0" eaLnBrk="0" fontAlgn="base" hangingPunct="0">
        <a:spcBef>
          <a:spcPct val="0"/>
        </a:spcBef>
        <a:spcAft>
          <a:spcPct val="0"/>
        </a:spcAft>
        <a:defRPr sz="6000" b="1">
          <a:solidFill>
            <a:srgbClr val="008000"/>
          </a:solidFill>
          <a:latin typeface="Tempus Sans ITC" pitchFamily="82" charset="0"/>
        </a:defRPr>
      </a:lvl2pPr>
      <a:lvl3pPr algn="ctr" rtl="0" eaLnBrk="0" fontAlgn="base" hangingPunct="0">
        <a:spcBef>
          <a:spcPct val="0"/>
        </a:spcBef>
        <a:spcAft>
          <a:spcPct val="0"/>
        </a:spcAft>
        <a:defRPr sz="6000" b="1">
          <a:solidFill>
            <a:srgbClr val="008000"/>
          </a:solidFill>
          <a:latin typeface="Tempus Sans ITC" pitchFamily="82" charset="0"/>
        </a:defRPr>
      </a:lvl3pPr>
      <a:lvl4pPr algn="ctr" rtl="0" eaLnBrk="0" fontAlgn="base" hangingPunct="0">
        <a:spcBef>
          <a:spcPct val="0"/>
        </a:spcBef>
        <a:spcAft>
          <a:spcPct val="0"/>
        </a:spcAft>
        <a:defRPr sz="6000" b="1">
          <a:solidFill>
            <a:srgbClr val="008000"/>
          </a:solidFill>
          <a:latin typeface="Tempus Sans ITC" pitchFamily="82" charset="0"/>
        </a:defRPr>
      </a:lvl4pPr>
      <a:lvl5pPr algn="ctr" rtl="0" eaLnBrk="0" fontAlgn="base" hangingPunct="0">
        <a:spcBef>
          <a:spcPct val="0"/>
        </a:spcBef>
        <a:spcAft>
          <a:spcPct val="0"/>
        </a:spcAft>
        <a:defRPr sz="6000" b="1">
          <a:solidFill>
            <a:srgbClr val="008000"/>
          </a:solidFill>
          <a:latin typeface="Tempus Sans ITC" pitchFamily="82" charset="0"/>
        </a:defRPr>
      </a:lvl5pPr>
      <a:lvl6pPr marL="457200" algn="ctr" rtl="0" eaLnBrk="1" fontAlgn="base" hangingPunct="1">
        <a:spcBef>
          <a:spcPct val="0"/>
        </a:spcBef>
        <a:spcAft>
          <a:spcPct val="0"/>
        </a:spcAft>
        <a:defRPr sz="6000">
          <a:solidFill>
            <a:srgbClr val="008000"/>
          </a:solidFill>
          <a:latin typeface="Walt Disney Script" pitchFamily="66" charset="0"/>
        </a:defRPr>
      </a:lvl6pPr>
      <a:lvl7pPr marL="914400" algn="ctr" rtl="0" eaLnBrk="1" fontAlgn="base" hangingPunct="1">
        <a:spcBef>
          <a:spcPct val="0"/>
        </a:spcBef>
        <a:spcAft>
          <a:spcPct val="0"/>
        </a:spcAft>
        <a:defRPr sz="6000">
          <a:solidFill>
            <a:srgbClr val="008000"/>
          </a:solidFill>
          <a:latin typeface="Walt Disney Script" pitchFamily="66" charset="0"/>
        </a:defRPr>
      </a:lvl7pPr>
      <a:lvl8pPr marL="1371600" algn="ctr" rtl="0" eaLnBrk="1" fontAlgn="base" hangingPunct="1">
        <a:spcBef>
          <a:spcPct val="0"/>
        </a:spcBef>
        <a:spcAft>
          <a:spcPct val="0"/>
        </a:spcAft>
        <a:defRPr sz="6000">
          <a:solidFill>
            <a:srgbClr val="008000"/>
          </a:solidFill>
          <a:latin typeface="Walt Disney Script" pitchFamily="66" charset="0"/>
        </a:defRPr>
      </a:lvl8pPr>
      <a:lvl9pPr marL="1828800" algn="ctr" rtl="0" eaLnBrk="1" fontAlgn="base" hangingPunct="1">
        <a:spcBef>
          <a:spcPct val="0"/>
        </a:spcBef>
        <a:spcAft>
          <a:spcPct val="0"/>
        </a:spcAft>
        <a:defRPr sz="6000">
          <a:solidFill>
            <a:srgbClr val="008000"/>
          </a:solidFill>
          <a:latin typeface="Walt Disney Script" pitchFamily="66" charset="0"/>
        </a:defRPr>
      </a:lvl9pPr>
    </p:titleStyle>
    <p:bodyStyle>
      <a:lvl1pPr marL="342900" indent="-342900" algn="l" rtl="0" eaLnBrk="0" fontAlgn="base" hangingPunct="0">
        <a:spcBef>
          <a:spcPct val="20000"/>
        </a:spcBef>
        <a:spcAft>
          <a:spcPct val="0"/>
        </a:spcAft>
        <a:defRPr sz="3600">
          <a:solidFill>
            <a:srgbClr val="008000"/>
          </a:solidFill>
          <a:effectLst>
            <a:outerShdw blurRad="38100" dist="38100" dir="2700000" algn="tl">
              <a:srgbClr val="000000">
                <a:alpha val="43137"/>
              </a:srgbClr>
            </a:outerShdw>
          </a:effectLst>
          <a:latin typeface="Enchanted" pitchFamily="18" charset="0"/>
          <a:ea typeface="+mn-ea"/>
          <a:cs typeface="+mn-cs"/>
        </a:defRPr>
      </a:lvl1pPr>
      <a:lvl2pPr marL="457200" algn="l" rtl="0" eaLnBrk="0" fontAlgn="base" hangingPunct="0">
        <a:spcBef>
          <a:spcPct val="20000"/>
        </a:spcBef>
        <a:spcAft>
          <a:spcPct val="0"/>
        </a:spcAft>
        <a:defRPr sz="3200">
          <a:solidFill>
            <a:srgbClr val="008000"/>
          </a:solidFill>
          <a:effectLst>
            <a:outerShdw blurRad="38100" dist="38100" dir="2700000" algn="tl">
              <a:srgbClr val="000000">
                <a:alpha val="43137"/>
              </a:srgbClr>
            </a:outerShdw>
          </a:effectLst>
          <a:latin typeface="Enchanted" pitchFamily="18" charset="0"/>
        </a:defRPr>
      </a:lvl2pPr>
      <a:lvl3pPr marL="914400" algn="l" rtl="0" eaLnBrk="0" fontAlgn="base" hangingPunct="0">
        <a:spcBef>
          <a:spcPct val="20000"/>
        </a:spcBef>
        <a:spcAft>
          <a:spcPct val="0"/>
        </a:spcAft>
        <a:defRPr sz="2800">
          <a:solidFill>
            <a:srgbClr val="008000"/>
          </a:solidFill>
          <a:effectLst>
            <a:outerShdw blurRad="38100" dist="38100" dir="2700000" algn="tl">
              <a:srgbClr val="000000">
                <a:alpha val="43137"/>
              </a:srgbClr>
            </a:outerShdw>
          </a:effectLst>
          <a:latin typeface="Enchanted" pitchFamily="18" charset="0"/>
        </a:defRPr>
      </a:lvl3pPr>
      <a:lvl4pPr marL="1371600" algn="l" rtl="0" eaLnBrk="0" fontAlgn="base" hangingPunct="0">
        <a:spcBef>
          <a:spcPct val="20000"/>
        </a:spcBef>
        <a:spcAft>
          <a:spcPct val="0"/>
        </a:spcAft>
        <a:defRPr sz="2400">
          <a:solidFill>
            <a:srgbClr val="008000"/>
          </a:solidFill>
          <a:effectLst>
            <a:outerShdw blurRad="38100" dist="38100" dir="2700000" algn="tl">
              <a:srgbClr val="000000">
                <a:alpha val="43137"/>
              </a:srgbClr>
            </a:outerShdw>
          </a:effectLst>
          <a:latin typeface="Enchanted" pitchFamily="18" charset="0"/>
        </a:defRPr>
      </a:lvl4pPr>
      <a:lvl5pPr marL="1828800" algn="l" rtl="0" eaLnBrk="0" fontAlgn="base" hangingPunct="0">
        <a:spcBef>
          <a:spcPct val="20000"/>
        </a:spcBef>
        <a:spcAft>
          <a:spcPct val="0"/>
        </a:spcAft>
        <a:defRPr sz="2400">
          <a:solidFill>
            <a:srgbClr val="008000"/>
          </a:solidFill>
          <a:effectLst>
            <a:outerShdw blurRad="38100" dist="38100" dir="2700000" algn="tl">
              <a:srgbClr val="000000">
                <a:alpha val="43137"/>
              </a:srgbClr>
            </a:outerShdw>
          </a:effectLst>
          <a:latin typeface="Enchanted" pitchFamily="18" charset="0"/>
        </a:defRPr>
      </a:lvl5pPr>
      <a:lvl6pPr marL="2286000" algn="l" rtl="0" eaLnBrk="1" fontAlgn="base" hangingPunct="1">
        <a:spcBef>
          <a:spcPct val="20000"/>
        </a:spcBef>
        <a:spcAft>
          <a:spcPct val="0"/>
        </a:spcAft>
        <a:defRPr sz="2400">
          <a:solidFill>
            <a:srgbClr val="008000"/>
          </a:solidFill>
          <a:latin typeface="+mn-lt"/>
        </a:defRPr>
      </a:lvl6pPr>
      <a:lvl7pPr marL="2743200" algn="l" rtl="0" eaLnBrk="1" fontAlgn="base" hangingPunct="1">
        <a:spcBef>
          <a:spcPct val="20000"/>
        </a:spcBef>
        <a:spcAft>
          <a:spcPct val="0"/>
        </a:spcAft>
        <a:defRPr sz="2400">
          <a:solidFill>
            <a:srgbClr val="008000"/>
          </a:solidFill>
          <a:latin typeface="+mn-lt"/>
        </a:defRPr>
      </a:lvl7pPr>
      <a:lvl8pPr marL="3200400" algn="l" rtl="0" eaLnBrk="1" fontAlgn="base" hangingPunct="1">
        <a:spcBef>
          <a:spcPct val="20000"/>
        </a:spcBef>
        <a:spcAft>
          <a:spcPct val="0"/>
        </a:spcAft>
        <a:defRPr sz="2400">
          <a:solidFill>
            <a:srgbClr val="008000"/>
          </a:solidFill>
          <a:latin typeface="+mn-lt"/>
        </a:defRPr>
      </a:lvl8pPr>
      <a:lvl9pPr marL="3657600" algn="l" rtl="0" eaLnBrk="1" fontAlgn="base" hangingPunct="1">
        <a:spcBef>
          <a:spcPct val="20000"/>
        </a:spcBef>
        <a:spcAft>
          <a:spcPct val="0"/>
        </a:spcAft>
        <a:defRPr sz="2400">
          <a:solidFill>
            <a:srgbClr val="008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sp>
        <p:nvSpPr>
          <p:cNvPr id="516133"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6134" name="Rectangle 3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6135" name="Rectangle 39"/>
          <p:cNvSpPr>
            <a:spLocks noGrp="1" noChangeArrowheads="1"/>
          </p:cNvSpPr>
          <p:nvPr>
            <p:ph type="dt" sz="half" idx="2"/>
          </p:nvPr>
        </p:nvSpPr>
        <p:spPr bwMode="auto">
          <a:xfrm>
            <a:off x="457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rgbClr val="FFFFFF"/>
                </a:solidFill>
                <a:latin typeface="Tahoma" pitchFamily="34" charset="0"/>
              </a:defRPr>
            </a:lvl1pPr>
          </a:lstStyle>
          <a:p>
            <a:pPr>
              <a:defRPr/>
            </a:pPr>
            <a:endParaRPr lang="en-US"/>
          </a:p>
        </p:txBody>
      </p:sp>
      <p:sp>
        <p:nvSpPr>
          <p:cNvPr id="516136" name="Rectangle 40"/>
          <p:cNvSpPr>
            <a:spLocks noGrp="1" noChangeArrowheads="1"/>
          </p:cNvSpPr>
          <p:nvPr>
            <p:ph type="ftr" sz="quarter" idx="3"/>
          </p:nvPr>
        </p:nvSpPr>
        <p:spPr bwMode="auto">
          <a:xfrm>
            <a:off x="3124200" y="62785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FFFFFF"/>
                </a:solidFill>
                <a:latin typeface="Tahoma" pitchFamily="34" charset="0"/>
              </a:defRPr>
            </a:lvl1pPr>
          </a:lstStyle>
          <a:p>
            <a:pPr>
              <a:defRPr/>
            </a:pPr>
            <a:endParaRPr lang="en-US"/>
          </a:p>
        </p:txBody>
      </p:sp>
      <p:sp>
        <p:nvSpPr>
          <p:cNvPr id="516137" name="Rectangle 41"/>
          <p:cNvSpPr>
            <a:spLocks noGrp="1" noChangeArrowheads="1"/>
          </p:cNvSpPr>
          <p:nvPr>
            <p:ph type="sldNum" sz="quarter" idx="4"/>
          </p:nvPr>
        </p:nvSpPr>
        <p:spPr bwMode="auto">
          <a:xfrm>
            <a:off x="6553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FFFFFF"/>
                </a:solidFill>
                <a:latin typeface="Tahoma" pitchFamily="34" charset="0"/>
              </a:defRPr>
            </a:lvl1pPr>
          </a:lstStyle>
          <a:p>
            <a:pPr>
              <a:defRPr/>
            </a:pPr>
            <a:fld id="{F1DF41C5-D180-435A-8845-9EA54CF9CFBA}"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4055" r:id="rId1"/>
    <p:sldLayoutId id="2147484056" r:id="rId2"/>
    <p:sldLayoutId id="2147484057" r:id="rId3"/>
    <p:sldLayoutId id="2147484058" r:id="rId4"/>
    <p:sldLayoutId id="2147484059" r:id="rId5"/>
    <p:sldLayoutId id="2147484060" r:id="rId6"/>
    <p:sldLayoutId id="2147484061" r:id="rId7"/>
    <p:sldLayoutId id="2147484062" r:id="rId8"/>
    <p:sldLayoutId id="2147484063" r:id="rId9"/>
    <p:sldLayoutId id="2147484064" r:id="rId10"/>
    <p:sldLayoutId id="2147484065" r:id="rId11"/>
    <p:sldLayoutId id="2147484066" r:id="rId12"/>
  </p:sldLayoutIdLst>
  <p:txStyles>
    <p:titleStyle>
      <a:lvl1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2pPr>
      <a:lvl3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3pPr>
      <a:lvl4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4pPr>
      <a:lvl5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5pPr>
      <a:lvl6pPr marL="4572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6pPr>
      <a:lvl7pPr marL="9144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7pPr>
      <a:lvl8pPr marL="13716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8pPr>
      <a:lvl9pPr marL="18288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65000"/>
        <a:buFont typeface="Wingdings" pitchFamily="2" charset="2"/>
        <a:buBlip>
          <a:blip r:embed="rId15"/>
        </a:buBlip>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5000"/>
        <a:buFont typeface="Wingdings" pitchFamily="2" charset="2"/>
        <a:buBlip>
          <a:blip r:embed="rId16"/>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sp>
        <p:nvSpPr>
          <p:cNvPr id="516133"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6134" name="Rectangle 3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6135" name="Rectangle 39"/>
          <p:cNvSpPr>
            <a:spLocks noGrp="1" noChangeArrowheads="1"/>
          </p:cNvSpPr>
          <p:nvPr>
            <p:ph type="dt" sz="half" idx="2"/>
          </p:nvPr>
        </p:nvSpPr>
        <p:spPr bwMode="auto">
          <a:xfrm>
            <a:off x="457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rgbClr val="FFFFFF"/>
                </a:solidFill>
                <a:latin typeface="Tahoma" pitchFamily="34" charset="0"/>
              </a:defRPr>
            </a:lvl1pPr>
          </a:lstStyle>
          <a:p>
            <a:pPr>
              <a:defRPr/>
            </a:pPr>
            <a:endParaRPr lang="en-US"/>
          </a:p>
        </p:txBody>
      </p:sp>
      <p:sp>
        <p:nvSpPr>
          <p:cNvPr id="516136" name="Rectangle 40"/>
          <p:cNvSpPr>
            <a:spLocks noGrp="1" noChangeArrowheads="1"/>
          </p:cNvSpPr>
          <p:nvPr>
            <p:ph type="ftr" sz="quarter" idx="3"/>
          </p:nvPr>
        </p:nvSpPr>
        <p:spPr bwMode="auto">
          <a:xfrm>
            <a:off x="3124200" y="62785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FFFFFF"/>
                </a:solidFill>
                <a:latin typeface="Tahoma" pitchFamily="34" charset="0"/>
              </a:defRPr>
            </a:lvl1pPr>
          </a:lstStyle>
          <a:p>
            <a:pPr>
              <a:defRPr/>
            </a:pPr>
            <a:endParaRPr lang="en-US"/>
          </a:p>
        </p:txBody>
      </p:sp>
      <p:sp>
        <p:nvSpPr>
          <p:cNvPr id="516137" name="Rectangle 41"/>
          <p:cNvSpPr>
            <a:spLocks noGrp="1" noChangeArrowheads="1"/>
          </p:cNvSpPr>
          <p:nvPr>
            <p:ph type="sldNum" sz="quarter" idx="4"/>
          </p:nvPr>
        </p:nvSpPr>
        <p:spPr bwMode="auto">
          <a:xfrm>
            <a:off x="6553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FFFFFF"/>
                </a:solidFill>
                <a:latin typeface="Tahoma" pitchFamily="34" charset="0"/>
              </a:defRPr>
            </a:lvl1pPr>
          </a:lstStyle>
          <a:p>
            <a:pPr>
              <a:defRPr/>
            </a:pPr>
            <a:fld id="{2CFADFB8-B488-4023-94A0-24CEB6DC87E3}"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4067" r:id="rId1"/>
    <p:sldLayoutId id="2147484068" r:id="rId2"/>
    <p:sldLayoutId id="2147484069" r:id="rId3"/>
    <p:sldLayoutId id="2147484070" r:id="rId4"/>
    <p:sldLayoutId id="2147484071" r:id="rId5"/>
    <p:sldLayoutId id="2147484072" r:id="rId6"/>
    <p:sldLayoutId id="2147484073" r:id="rId7"/>
    <p:sldLayoutId id="2147484074" r:id="rId8"/>
    <p:sldLayoutId id="2147484075" r:id="rId9"/>
    <p:sldLayoutId id="2147484076" r:id="rId10"/>
    <p:sldLayoutId id="2147484077" r:id="rId11"/>
    <p:sldLayoutId id="2147484078" r:id="rId12"/>
  </p:sldLayoutIdLst>
  <p:txStyles>
    <p:titleStyle>
      <a:lvl1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2pPr>
      <a:lvl3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3pPr>
      <a:lvl4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4pPr>
      <a:lvl5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5pPr>
      <a:lvl6pPr marL="4572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6pPr>
      <a:lvl7pPr marL="9144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7pPr>
      <a:lvl8pPr marL="13716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8pPr>
      <a:lvl9pPr marL="18288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65000"/>
        <a:buFont typeface="Wingdings" pitchFamily="2" charset="2"/>
        <a:buBlip>
          <a:blip r:embed="rId15"/>
        </a:buBlip>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5000"/>
        <a:buFont typeface="Wingdings" pitchFamily="2" charset="2"/>
        <a:buBlip>
          <a:blip r:embed="rId16"/>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sp>
        <p:nvSpPr>
          <p:cNvPr id="516133"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6134" name="Rectangle 3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6135" name="Rectangle 39"/>
          <p:cNvSpPr>
            <a:spLocks noGrp="1" noChangeArrowheads="1"/>
          </p:cNvSpPr>
          <p:nvPr>
            <p:ph type="dt" sz="half" idx="2"/>
          </p:nvPr>
        </p:nvSpPr>
        <p:spPr bwMode="auto">
          <a:xfrm>
            <a:off x="457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rgbClr val="FFFFFF"/>
                </a:solidFill>
                <a:latin typeface="Tahoma" pitchFamily="34" charset="0"/>
              </a:defRPr>
            </a:lvl1pPr>
          </a:lstStyle>
          <a:p>
            <a:pPr>
              <a:defRPr/>
            </a:pPr>
            <a:endParaRPr lang="en-US"/>
          </a:p>
        </p:txBody>
      </p:sp>
      <p:sp>
        <p:nvSpPr>
          <p:cNvPr id="516136" name="Rectangle 40"/>
          <p:cNvSpPr>
            <a:spLocks noGrp="1" noChangeArrowheads="1"/>
          </p:cNvSpPr>
          <p:nvPr>
            <p:ph type="ftr" sz="quarter" idx="3"/>
          </p:nvPr>
        </p:nvSpPr>
        <p:spPr bwMode="auto">
          <a:xfrm>
            <a:off x="3124200" y="62785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FFFFFF"/>
                </a:solidFill>
                <a:latin typeface="Tahoma" pitchFamily="34" charset="0"/>
              </a:defRPr>
            </a:lvl1pPr>
          </a:lstStyle>
          <a:p>
            <a:pPr>
              <a:defRPr/>
            </a:pPr>
            <a:endParaRPr lang="en-US"/>
          </a:p>
        </p:txBody>
      </p:sp>
      <p:sp>
        <p:nvSpPr>
          <p:cNvPr id="516137" name="Rectangle 41"/>
          <p:cNvSpPr>
            <a:spLocks noGrp="1" noChangeArrowheads="1"/>
          </p:cNvSpPr>
          <p:nvPr>
            <p:ph type="sldNum" sz="quarter" idx="4"/>
          </p:nvPr>
        </p:nvSpPr>
        <p:spPr bwMode="auto">
          <a:xfrm>
            <a:off x="6553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FFFFFF"/>
                </a:solidFill>
                <a:latin typeface="Tahoma" pitchFamily="34" charset="0"/>
              </a:defRPr>
            </a:lvl1pPr>
          </a:lstStyle>
          <a:p>
            <a:pPr>
              <a:defRPr/>
            </a:pPr>
            <a:fld id="{A42ED829-2361-4E4D-A3BB-11A223FFBB60}"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4079" r:id="rId1"/>
    <p:sldLayoutId id="2147484080" r:id="rId2"/>
    <p:sldLayoutId id="2147484081" r:id="rId3"/>
    <p:sldLayoutId id="2147484082" r:id="rId4"/>
    <p:sldLayoutId id="2147484083" r:id="rId5"/>
    <p:sldLayoutId id="2147484084" r:id="rId6"/>
    <p:sldLayoutId id="2147484085" r:id="rId7"/>
    <p:sldLayoutId id="2147484086" r:id="rId8"/>
    <p:sldLayoutId id="2147484087" r:id="rId9"/>
    <p:sldLayoutId id="2147484088" r:id="rId10"/>
    <p:sldLayoutId id="2147484089" r:id="rId11"/>
    <p:sldLayoutId id="2147484090" r:id="rId12"/>
  </p:sldLayoutIdLst>
  <p:txStyles>
    <p:titleStyle>
      <a:lvl1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2pPr>
      <a:lvl3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3pPr>
      <a:lvl4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4pPr>
      <a:lvl5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5pPr>
      <a:lvl6pPr marL="4572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6pPr>
      <a:lvl7pPr marL="9144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7pPr>
      <a:lvl8pPr marL="13716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8pPr>
      <a:lvl9pPr marL="18288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65000"/>
        <a:buFont typeface="Wingdings" pitchFamily="2" charset="2"/>
        <a:buBlip>
          <a:blip r:embed="rId15"/>
        </a:buBlip>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5000"/>
        <a:buFont typeface="Wingdings" pitchFamily="2" charset="2"/>
        <a:buBlip>
          <a:blip r:embed="rId16"/>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sp>
        <p:nvSpPr>
          <p:cNvPr id="516133"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6134" name="Rectangle 3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6135" name="Rectangle 39"/>
          <p:cNvSpPr>
            <a:spLocks noGrp="1" noChangeArrowheads="1"/>
          </p:cNvSpPr>
          <p:nvPr>
            <p:ph type="dt" sz="half" idx="2"/>
          </p:nvPr>
        </p:nvSpPr>
        <p:spPr bwMode="auto">
          <a:xfrm>
            <a:off x="457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rgbClr val="FFFFFF"/>
                </a:solidFill>
                <a:latin typeface="Tahoma" pitchFamily="34" charset="0"/>
              </a:defRPr>
            </a:lvl1pPr>
          </a:lstStyle>
          <a:p>
            <a:pPr>
              <a:defRPr/>
            </a:pPr>
            <a:endParaRPr lang="en-US"/>
          </a:p>
        </p:txBody>
      </p:sp>
      <p:sp>
        <p:nvSpPr>
          <p:cNvPr id="516136" name="Rectangle 40"/>
          <p:cNvSpPr>
            <a:spLocks noGrp="1" noChangeArrowheads="1"/>
          </p:cNvSpPr>
          <p:nvPr>
            <p:ph type="ftr" sz="quarter" idx="3"/>
          </p:nvPr>
        </p:nvSpPr>
        <p:spPr bwMode="auto">
          <a:xfrm>
            <a:off x="3124200" y="62785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FFFFFF"/>
                </a:solidFill>
                <a:latin typeface="Tahoma" pitchFamily="34" charset="0"/>
              </a:defRPr>
            </a:lvl1pPr>
          </a:lstStyle>
          <a:p>
            <a:pPr>
              <a:defRPr/>
            </a:pPr>
            <a:endParaRPr lang="en-US"/>
          </a:p>
        </p:txBody>
      </p:sp>
      <p:sp>
        <p:nvSpPr>
          <p:cNvPr id="516137" name="Rectangle 41"/>
          <p:cNvSpPr>
            <a:spLocks noGrp="1" noChangeArrowheads="1"/>
          </p:cNvSpPr>
          <p:nvPr>
            <p:ph type="sldNum" sz="quarter" idx="4"/>
          </p:nvPr>
        </p:nvSpPr>
        <p:spPr bwMode="auto">
          <a:xfrm>
            <a:off x="6553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FFFFFF"/>
                </a:solidFill>
                <a:latin typeface="Tahoma" pitchFamily="34" charset="0"/>
              </a:defRPr>
            </a:lvl1pPr>
          </a:lstStyle>
          <a:p>
            <a:pPr>
              <a:defRPr/>
            </a:pPr>
            <a:fld id="{5398A3C2-B389-4E01-83B7-001B0A018B57}"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3959"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 id="2147483968" r:id="rId10"/>
    <p:sldLayoutId id="2147483969" r:id="rId11"/>
    <p:sldLayoutId id="2147483970" r:id="rId12"/>
  </p:sldLayoutIdLst>
  <p:txStyles>
    <p:titleStyle>
      <a:lvl1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2pPr>
      <a:lvl3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3pPr>
      <a:lvl4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4pPr>
      <a:lvl5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5pPr>
      <a:lvl6pPr marL="4572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6pPr>
      <a:lvl7pPr marL="9144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7pPr>
      <a:lvl8pPr marL="13716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8pPr>
      <a:lvl9pPr marL="18288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65000"/>
        <a:buFont typeface="Wingdings" pitchFamily="2" charset="2"/>
        <a:buBlip>
          <a:blip r:embed="rId15"/>
        </a:buBlip>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5000"/>
        <a:buFont typeface="Wingdings" pitchFamily="2" charset="2"/>
        <a:buBlip>
          <a:blip r:embed="rId16"/>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sp>
        <p:nvSpPr>
          <p:cNvPr id="516133"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6134" name="Rectangle 3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6135" name="Rectangle 39"/>
          <p:cNvSpPr>
            <a:spLocks noGrp="1" noChangeArrowheads="1"/>
          </p:cNvSpPr>
          <p:nvPr>
            <p:ph type="dt" sz="half" idx="2"/>
          </p:nvPr>
        </p:nvSpPr>
        <p:spPr bwMode="auto">
          <a:xfrm>
            <a:off x="457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rgbClr val="FFFFFF"/>
                </a:solidFill>
                <a:latin typeface="Tahoma" pitchFamily="34" charset="0"/>
              </a:defRPr>
            </a:lvl1pPr>
          </a:lstStyle>
          <a:p>
            <a:pPr>
              <a:defRPr/>
            </a:pPr>
            <a:endParaRPr lang="en-US"/>
          </a:p>
        </p:txBody>
      </p:sp>
      <p:sp>
        <p:nvSpPr>
          <p:cNvPr id="516136" name="Rectangle 40"/>
          <p:cNvSpPr>
            <a:spLocks noGrp="1" noChangeArrowheads="1"/>
          </p:cNvSpPr>
          <p:nvPr>
            <p:ph type="ftr" sz="quarter" idx="3"/>
          </p:nvPr>
        </p:nvSpPr>
        <p:spPr bwMode="auto">
          <a:xfrm>
            <a:off x="3124200" y="62785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FFFFFF"/>
                </a:solidFill>
                <a:latin typeface="Tahoma" pitchFamily="34" charset="0"/>
              </a:defRPr>
            </a:lvl1pPr>
          </a:lstStyle>
          <a:p>
            <a:pPr>
              <a:defRPr/>
            </a:pPr>
            <a:endParaRPr lang="en-US"/>
          </a:p>
        </p:txBody>
      </p:sp>
      <p:sp>
        <p:nvSpPr>
          <p:cNvPr id="516137" name="Rectangle 41"/>
          <p:cNvSpPr>
            <a:spLocks noGrp="1" noChangeArrowheads="1"/>
          </p:cNvSpPr>
          <p:nvPr>
            <p:ph type="sldNum" sz="quarter" idx="4"/>
          </p:nvPr>
        </p:nvSpPr>
        <p:spPr bwMode="auto">
          <a:xfrm>
            <a:off x="6553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FFFFFF"/>
                </a:solidFill>
                <a:latin typeface="Tahoma" pitchFamily="34" charset="0"/>
              </a:defRPr>
            </a:lvl1pPr>
          </a:lstStyle>
          <a:p>
            <a:pPr>
              <a:defRPr/>
            </a:pPr>
            <a:fld id="{5B79C211-2C64-40ED-A331-D21BE2BB0516}"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77" r:id="rId7"/>
    <p:sldLayoutId id="2147483978" r:id="rId8"/>
    <p:sldLayoutId id="2147483979" r:id="rId9"/>
    <p:sldLayoutId id="2147483980" r:id="rId10"/>
    <p:sldLayoutId id="2147483981" r:id="rId11"/>
    <p:sldLayoutId id="2147483982" r:id="rId12"/>
  </p:sldLayoutIdLst>
  <p:txStyles>
    <p:titleStyle>
      <a:lvl1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2pPr>
      <a:lvl3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3pPr>
      <a:lvl4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4pPr>
      <a:lvl5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5pPr>
      <a:lvl6pPr marL="4572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6pPr>
      <a:lvl7pPr marL="9144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7pPr>
      <a:lvl8pPr marL="13716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8pPr>
      <a:lvl9pPr marL="18288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65000"/>
        <a:buFont typeface="Wingdings" pitchFamily="2" charset="2"/>
        <a:buBlip>
          <a:blip r:embed="rId15"/>
        </a:buBlip>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5000"/>
        <a:buFont typeface="Wingdings" pitchFamily="2" charset="2"/>
        <a:buBlip>
          <a:blip r:embed="rId16"/>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sp>
        <p:nvSpPr>
          <p:cNvPr id="516133"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6134" name="Rectangle 3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6135" name="Rectangle 39"/>
          <p:cNvSpPr>
            <a:spLocks noGrp="1" noChangeArrowheads="1"/>
          </p:cNvSpPr>
          <p:nvPr>
            <p:ph type="dt" sz="half" idx="2"/>
          </p:nvPr>
        </p:nvSpPr>
        <p:spPr bwMode="auto">
          <a:xfrm>
            <a:off x="457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rgbClr val="FFFFFF"/>
                </a:solidFill>
                <a:latin typeface="Tahoma" pitchFamily="34" charset="0"/>
              </a:defRPr>
            </a:lvl1pPr>
          </a:lstStyle>
          <a:p>
            <a:pPr>
              <a:defRPr/>
            </a:pPr>
            <a:endParaRPr lang="en-US"/>
          </a:p>
        </p:txBody>
      </p:sp>
      <p:sp>
        <p:nvSpPr>
          <p:cNvPr id="516136" name="Rectangle 40"/>
          <p:cNvSpPr>
            <a:spLocks noGrp="1" noChangeArrowheads="1"/>
          </p:cNvSpPr>
          <p:nvPr>
            <p:ph type="ftr" sz="quarter" idx="3"/>
          </p:nvPr>
        </p:nvSpPr>
        <p:spPr bwMode="auto">
          <a:xfrm>
            <a:off x="3124200" y="62785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FFFFFF"/>
                </a:solidFill>
                <a:latin typeface="Tahoma" pitchFamily="34" charset="0"/>
              </a:defRPr>
            </a:lvl1pPr>
          </a:lstStyle>
          <a:p>
            <a:pPr>
              <a:defRPr/>
            </a:pPr>
            <a:endParaRPr lang="en-US"/>
          </a:p>
        </p:txBody>
      </p:sp>
      <p:sp>
        <p:nvSpPr>
          <p:cNvPr id="516137" name="Rectangle 41"/>
          <p:cNvSpPr>
            <a:spLocks noGrp="1" noChangeArrowheads="1"/>
          </p:cNvSpPr>
          <p:nvPr>
            <p:ph type="sldNum" sz="quarter" idx="4"/>
          </p:nvPr>
        </p:nvSpPr>
        <p:spPr bwMode="auto">
          <a:xfrm>
            <a:off x="6553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FFFFFF"/>
                </a:solidFill>
                <a:latin typeface="Tahoma" pitchFamily="34" charset="0"/>
              </a:defRPr>
            </a:lvl1pPr>
          </a:lstStyle>
          <a:p>
            <a:pPr>
              <a:defRPr/>
            </a:pPr>
            <a:fld id="{DBF9E310-1904-48DC-9595-B005FF7D0E14}"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93" r:id="rId11"/>
    <p:sldLayoutId id="2147483994" r:id="rId12"/>
  </p:sldLayoutIdLst>
  <p:txStyles>
    <p:titleStyle>
      <a:lvl1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2pPr>
      <a:lvl3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3pPr>
      <a:lvl4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4pPr>
      <a:lvl5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5pPr>
      <a:lvl6pPr marL="4572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6pPr>
      <a:lvl7pPr marL="9144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7pPr>
      <a:lvl8pPr marL="13716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8pPr>
      <a:lvl9pPr marL="18288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65000"/>
        <a:buFont typeface="Wingdings" pitchFamily="2" charset="2"/>
        <a:buBlip>
          <a:blip r:embed="rId15"/>
        </a:buBlip>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5000"/>
        <a:buFont typeface="Wingdings" pitchFamily="2" charset="2"/>
        <a:buBlip>
          <a:blip r:embed="rId16"/>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sp>
        <p:nvSpPr>
          <p:cNvPr id="516133"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6134" name="Rectangle 3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6135" name="Rectangle 39"/>
          <p:cNvSpPr>
            <a:spLocks noGrp="1" noChangeArrowheads="1"/>
          </p:cNvSpPr>
          <p:nvPr>
            <p:ph type="dt" sz="half" idx="2"/>
          </p:nvPr>
        </p:nvSpPr>
        <p:spPr bwMode="auto">
          <a:xfrm>
            <a:off x="457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rgbClr val="FFFFFF"/>
                </a:solidFill>
                <a:latin typeface="Tahoma" pitchFamily="34" charset="0"/>
              </a:defRPr>
            </a:lvl1pPr>
          </a:lstStyle>
          <a:p>
            <a:pPr>
              <a:defRPr/>
            </a:pPr>
            <a:endParaRPr lang="en-US"/>
          </a:p>
        </p:txBody>
      </p:sp>
      <p:sp>
        <p:nvSpPr>
          <p:cNvPr id="516136" name="Rectangle 40"/>
          <p:cNvSpPr>
            <a:spLocks noGrp="1" noChangeArrowheads="1"/>
          </p:cNvSpPr>
          <p:nvPr>
            <p:ph type="ftr" sz="quarter" idx="3"/>
          </p:nvPr>
        </p:nvSpPr>
        <p:spPr bwMode="auto">
          <a:xfrm>
            <a:off x="3124200" y="62785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FFFFFF"/>
                </a:solidFill>
                <a:latin typeface="Tahoma" pitchFamily="34" charset="0"/>
              </a:defRPr>
            </a:lvl1pPr>
          </a:lstStyle>
          <a:p>
            <a:pPr>
              <a:defRPr/>
            </a:pPr>
            <a:endParaRPr lang="en-US"/>
          </a:p>
        </p:txBody>
      </p:sp>
      <p:sp>
        <p:nvSpPr>
          <p:cNvPr id="516137" name="Rectangle 41"/>
          <p:cNvSpPr>
            <a:spLocks noGrp="1" noChangeArrowheads="1"/>
          </p:cNvSpPr>
          <p:nvPr>
            <p:ph type="sldNum" sz="quarter" idx="4"/>
          </p:nvPr>
        </p:nvSpPr>
        <p:spPr bwMode="auto">
          <a:xfrm>
            <a:off x="6553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FFFFFF"/>
                </a:solidFill>
                <a:latin typeface="Tahoma" pitchFamily="34" charset="0"/>
              </a:defRPr>
            </a:lvl1pPr>
          </a:lstStyle>
          <a:p>
            <a:pPr>
              <a:defRPr/>
            </a:pPr>
            <a:fld id="{D7F10179-3569-4465-8D83-BEA508B3D179}"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3995" r:id="rId1"/>
    <p:sldLayoutId id="2147483996" r:id="rId2"/>
    <p:sldLayoutId id="2147483997" r:id="rId3"/>
    <p:sldLayoutId id="2147483998" r:id="rId4"/>
    <p:sldLayoutId id="2147483999" r:id="rId5"/>
    <p:sldLayoutId id="2147484000" r:id="rId6"/>
    <p:sldLayoutId id="2147484001" r:id="rId7"/>
    <p:sldLayoutId id="2147484002" r:id="rId8"/>
    <p:sldLayoutId id="2147484003" r:id="rId9"/>
    <p:sldLayoutId id="2147484004" r:id="rId10"/>
    <p:sldLayoutId id="2147484005" r:id="rId11"/>
    <p:sldLayoutId id="2147484006" r:id="rId12"/>
  </p:sldLayoutIdLst>
  <p:txStyles>
    <p:titleStyle>
      <a:lvl1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2pPr>
      <a:lvl3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3pPr>
      <a:lvl4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4pPr>
      <a:lvl5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5pPr>
      <a:lvl6pPr marL="4572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6pPr>
      <a:lvl7pPr marL="9144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7pPr>
      <a:lvl8pPr marL="13716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8pPr>
      <a:lvl9pPr marL="18288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65000"/>
        <a:buFont typeface="Wingdings" pitchFamily="2" charset="2"/>
        <a:buBlip>
          <a:blip r:embed="rId15"/>
        </a:buBlip>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5000"/>
        <a:buFont typeface="Wingdings" pitchFamily="2" charset="2"/>
        <a:buBlip>
          <a:blip r:embed="rId16"/>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sp>
        <p:nvSpPr>
          <p:cNvPr id="516133"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6134" name="Rectangle 3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6135" name="Rectangle 39"/>
          <p:cNvSpPr>
            <a:spLocks noGrp="1" noChangeArrowheads="1"/>
          </p:cNvSpPr>
          <p:nvPr>
            <p:ph type="dt" sz="half" idx="2"/>
          </p:nvPr>
        </p:nvSpPr>
        <p:spPr bwMode="auto">
          <a:xfrm>
            <a:off x="457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rgbClr val="FFFFFF"/>
                </a:solidFill>
                <a:latin typeface="Tahoma" pitchFamily="34" charset="0"/>
              </a:defRPr>
            </a:lvl1pPr>
          </a:lstStyle>
          <a:p>
            <a:pPr>
              <a:defRPr/>
            </a:pPr>
            <a:endParaRPr lang="en-US"/>
          </a:p>
        </p:txBody>
      </p:sp>
      <p:sp>
        <p:nvSpPr>
          <p:cNvPr id="516136" name="Rectangle 40"/>
          <p:cNvSpPr>
            <a:spLocks noGrp="1" noChangeArrowheads="1"/>
          </p:cNvSpPr>
          <p:nvPr>
            <p:ph type="ftr" sz="quarter" idx="3"/>
          </p:nvPr>
        </p:nvSpPr>
        <p:spPr bwMode="auto">
          <a:xfrm>
            <a:off x="3124200" y="62785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FFFFFF"/>
                </a:solidFill>
                <a:latin typeface="Tahoma" pitchFamily="34" charset="0"/>
              </a:defRPr>
            </a:lvl1pPr>
          </a:lstStyle>
          <a:p>
            <a:pPr>
              <a:defRPr/>
            </a:pPr>
            <a:endParaRPr lang="en-US"/>
          </a:p>
        </p:txBody>
      </p:sp>
      <p:sp>
        <p:nvSpPr>
          <p:cNvPr id="516137" name="Rectangle 41"/>
          <p:cNvSpPr>
            <a:spLocks noGrp="1" noChangeArrowheads="1"/>
          </p:cNvSpPr>
          <p:nvPr>
            <p:ph type="sldNum" sz="quarter" idx="4"/>
          </p:nvPr>
        </p:nvSpPr>
        <p:spPr bwMode="auto">
          <a:xfrm>
            <a:off x="6553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FFFFFF"/>
                </a:solidFill>
                <a:latin typeface="Tahoma" pitchFamily="34" charset="0"/>
              </a:defRPr>
            </a:lvl1pPr>
          </a:lstStyle>
          <a:p>
            <a:pPr>
              <a:defRPr/>
            </a:pPr>
            <a:fld id="{87331BD0-68D1-47B6-9647-D92E1FD43379}"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 id="2147484018" r:id="rId12"/>
  </p:sldLayoutIdLst>
  <p:txStyles>
    <p:titleStyle>
      <a:lvl1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2pPr>
      <a:lvl3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3pPr>
      <a:lvl4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4pPr>
      <a:lvl5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5pPr>
      <a:lvl6pPr marL="4572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6pPr>
      <a:lvl7pPr marL="9144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7pPr>
      <a:lvl8pPr marL="13716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8pPr>
      <a:lvl9pPr marL="18288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65000"/>
        <a:buFont typeface="Wingdings" pitchFamily="2" charset="2"/>
        <a:buBlip>
          <a:blip r:embed="rId15"/>
        </a:buBlip>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5000"/>
        <a:buFont typeface="Wingdings" pitchFamily="2" charset="2"/>
        <a:buBlip>
          <a:blip r:embed="rId16"/>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sp>
        <p:nvSpPr>
          <p:cNvPr id="516133"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6134" name="Rectangle 3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6135" name="Rectangle 39"/>
          <p:cNvSpPr>
            <a:spLocks noGrp="1" noChangeArrowheads="1"/>
          </p:cNvSpPr>
          <p:nvPr>
            <p:ph type="dt" sz="half" idx="2"/>
          </p:nvPr>
        </p:nvSpPr>
        <p:spPr bwMode="auto">
          <a:xfrm>
            <a:off x="457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rgbClr val="FFFFFF"/>
                </a:solidFill>
                <a:latin typeface="Tahoma" pitchFamily="34" charset="0"/>
              </a:defRPr>
            </a:lvl1pPr>
          </a:lstStyle>
          <a:p>
            <a:pPr>
              <a:defRPr/>
            </a:pPr>
            <a:endParaRPr lang="en-US"/>
          </a:p>
        </p:txBody>
      </p:sp>
      <p:sp>
        <p:nvSpPr>
          <p:cNvPr id="516136" name="Rectangle 40"/>
          <p:cNvSpPr>
            <a:spLocks noGrp="1" noChangeArrowheads="1"/>
          </p:cNvSpPr>
          <p:nvPr>
            <p:ph type="ftr" sz="quarter" idx="3"/>
          </p:nvPr>
        </p:nvSpPr>
        <p:spPr bwMode="auto">
          <a:xfrm>
            <a:off x="3124200" y="62785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FFFFFF"/>
                </a:solidFill>
                <a:latin typeface="Tahoma" pitchFamily="34" charset="0"/>
              </a:defRPr>
            </a:lvl1pPr>
          </a:lstStyle>
          <a:p>
            <a:pPr>
              <a:defRPr/>
            </a:pPr>
            <a:endParaRPr lang="en-US"/>
          </a:p>
        </p:txBody>
      </p:sp>
      <p:sp>
        <p:nvSpPr>
          <p:cNvPr id="516137" name="Rectangle 41"/>
          <p:cNvSpPr>
            <a:spLocks noGrp="1" noChangeArrowheads="1"/>
          </p:cNvSpPr>
          <p:nvPr>
            <p:ph type="sldNum" sz="quarter" idx="4"/>
          </p:nvPr>
        </p:nvSpPr>
        <p:spPr bwMode="auto">
          <a:xfrm>
            <a:off x="6553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FFFFFF"/>
                </a:solidFill>
                <a:latin typeface="Tahoma" pitchFamily="34" charset="0"/>
              </a:defRPr>
            </a:lvl1pPr>
          </a:lstStyle>
          <a:p>
            <a:pPr>
              <a:defRPr/>
            </a:pPr>
            <a:fld id="{C7AD69C9-35B6-4E25-AC2C-5E1A053451FF}"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4019" r:id="rId1"/>
    <p:sldLayoutId id="2147484020" r:id="rId2"/>
    <p:sldLayoutId id="2147484021" r:id="rId3"/>
    <p:sldLayoutId id="2147484022" r:id="rId4"/>
    <p:sldLayoutId id="2147484023" r:id="rId5"/>
    <p:sldLayoutId id="2147484024" r:id="rId6"/>
    <p:sldLayoutId id="2147484025" r:id="rId7"/>
    <p:sldLayoutId id="2147484026" r:id="rId8"/>
    <p:sldLayoutId id="2147484027" r:id="rId9"/>
    <p:sldLayoutId id="2147484028" r:id="rId10"/>
    <p:sldLayoutId id="2147484029" r:id="rId11"/>
    <p:sldLayoutId id="2147484030" r:id="rId12"/>
  </p:sldLayoutIdLst>
  <p:txStyles>
    <p:titleStyle>
      <a:lvl1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2pPr>
      <a:lvl3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3pPr>
      <a:lvl4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4pPr>
      <a:lvl5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5pPr>
      <a:lvl6pPr marL="4572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6pPr>
      <a:lvl7pPr marL="9144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7pPr>
      <a:lvl8pPr marL="13716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8pPr>
      <a:lvl9pPr marL="18288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65000"/>
        <a:buFont typeface="Wingdings" pitchFamily="2" charset="2"/>
        <a:buBlip>
          <a:blip r:embed="rId15"/>
        </a:buBlip>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5000"/>
        <a:buFont typeface="Wingdings" pitchFamily="2" charset="2"/>
        <a:buBlip>
          <a:blip r:embed="rId16"/>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sp>
        <p:nvSpPr>
          <p:cNvPr id="516133"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6134" name="Rectangle 3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6135" name="Rectangle 39"/>
          <p:cNvSpPr>
            <a:spLocks noGrp="1" noChangeArrowheads="1"/>
          </p:cNvSpPr>
          <p:nvPr>
            <p:ph type="dt" sz="half" idx="2"/>
          </p:nvPr>
        </p:nvSpPr>
        <p:spPr bwMode="auto">
          <a:xfrm>
            <a:off x="457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rgbClr val="FFFFFF"/>
                </a:solidFill>
                <a:latin typeface="Tahoma" pitchFamily="34" charset="0"/>
              </a:defRPr>
            </a:lvl1pPr>
          </a:lstStyle>
          <a:p>
            <a:pPr>
              <a:defRPr/>
            </a:pPr>
            <a:endParaRPr lang="en-US"/>
          </a:p>
        </p:txBody>
      </p:sp>
      <p:sp>
        <p:nvSpPr>
          <p:cNvPr id="516136" name="Rectangle 40"/>
          <p:cNvSpPr>
            <a:spLocks noGrp="1" noChangeArrowheads="1"/>
          </p:cNvSpPr>
          <p:nvPr>
            <p:ph type="ftr" sz="quarter" idx="3"/>
          </p:nvPr>
        </p:nvSpPr>
        <p:spPr bwMode="auto">
          <a:xfrm>
            <a:off x="3124200" y="62785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FFFFFF"/>
                </a:solidFill>
                <a:latin typeface="Tahoma" pitchFamily="34" charset="0"/>
              </a:defRPr>
            </a:lvl1pPr>
          </a:lstStyle>
          <a:p>
            <a:pPr>
              <a:defRPr/>
            </a:pPr>
            <a:endParaRPr lang="en-US"/>
          </a:p>
        </p:txBody>
      </p:sp>
      <p:sp>
        <p:nvSpPr>
          <p:cNvPr id="516137" name="Rectangle 41"/>
          <p:cNvSpPr>
            <a:spLocks noGrp="1" noChangeArrowheads="1"/>
          </p:cNvSpPr>
          <p:nvPr>
            <p:ph type="sldNum" sz="quarter" idx="4"/>
          </p:nvPr>
        </p:nvSpPr>
        <p:spPr bwMode="auto">
          <a:xfrm>
            <a:off x="6553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FFFFFF"/>
                </a:solidFill>
                <a:latin typeface="Tahoma" pitchFamily="34" charset="0"/>
              </a:defRPr>
            </a:lvl1pPr>
          </a:lstStyle>
          <a:p>
            <a:pPr>
              <a:defRPr/>
            </a:pPr>
            <a:fld id="{7A0F522E-43B7-43B3-9BC5-5270030E3E1B}"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4031" r:id="rId1"/>
    <p:sldLayoutId id="2147484032" r:id="rId2"/>
    <p:sldLayoutId id="2147484033" r:id="rId3"/>
    <p:sldLayoutId id="2147484034" r:id="rId4"/>
    <p:sldLayoutId id="2147484035" r:id="rId5"/>
    <p:sldLayoutId id="2147484036" r:id="rId6"/>
    <p:sldLayoutId id="2147484037" r:id="rId7"/>
    <p:sldLayoutId id="2147484038" r:id="rId8"/>
    <p:sldLayoutId id="2147484039" r:id="rId9"/>
    <p:sldLayoutId id="2147484040" r:id="rId10"/>
    <p:sldLayoutId id="2147484041" r:id="rId11"/>
    <p:sldLayoutId id="2147484042" r:id="rId12"/>
  </p:sldLayoutIdLst>
  <p:txStyles>
    <p:titleStyle>
      <a:lvl1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2pPr>
      <a:lvl3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3pPr>
      <a:lvl4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4pPr>
      <a:lvl5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5pPr>
      <a:lvl6pPr marL="4572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6pPr>
      <a:lvl7pPr marL="9144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7pPr>
      <a:lvl8pPr marL="13716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8pPr>
      <a:lvl9pPr marL="18288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65000"/>
        <a:buFont typeface="Wingdings" pitchFamily="2" charset="2"/>
        <a:buBlip>
          <a:blip r:embed="rId15"/>
        </a:buBlip>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5000"/>
        <a:buFont typeface="Wingdings" pitchFamily="2" charset="2"/>
        <a:buBlip>
          <a:blip r:embed="rId16"/>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sp>
        <p:nvSpPr>
          <p:cNvPr id="516133"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6134" name="Rectangle 3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a:outerShdw dist="35921" dir="2700000" algn="ctr" rotWithShape="0">
              <a:srgbClr val="000000"/>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6135" name="Rectangle 39"/>
          <p:cNvSpPr>
            <a:spLocks noGrp="1" noChangeArrowheads="1"/>
          </p:cNvSpPr>
          <p:nvPr>
            <p:ph type="dt" sz="half" idx="2"/>
          </p:nvPr>
        </p:nvSpPr>
        <p:spPr bwMode="auto">
          <a:xfrm>
            <a:off x="457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rgbClr val="FFFFFF"/>
                </a:solidFill>
                <a:latin typeface="Tahoma" pitchFamily="34" charset="0"/>
              </a:defRPr>
            </a:lvl1pPr>
          </a:lstStyle>
          <a:p>
            <a:pPr>
              <a:defRPr/>
            </a:pPr>
            <a:endParaRPr lang="en-US"/>
          </a:p>
        </p:txBody>
      </p:sp>
      <p:sp>
        <p:nvSpPr>
          <p:cNvPr id="516136" name="Rectangle 40"/>
          <p:cNvSpPr>
            <a:spLocks noGrp="1" noChangeArrowheads="1"/>
          </p:cNvSpPr>
          <p:nvPr>
            <p:ph type="ftr" sz="quarter" idx="3"/>
          </p:nvPr>
        </p:nvSpPr>
        <p:spPr bwMode="auto">
          <a:xfrm>
            <a:off x="3124200" y="62785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FFFFFF"/>
                </a:solidFill>
                <a:latin typeface="Tahoma" pitchFamily="34" charset="0"/>
              </a:defRPr>
            </a:lvl1pPr>
          </a:lstStyle>
          <a:p>
            <a:pPr>
              <a:defRPr/>
            </a:pPr>
            <a:endParaRPr lang="en-US"/>
          </a:p>
        </p:txBody>
      </p:sp>
      <p:sp>
        <p:nvSpPr>
          <p:cNvPr id="516137" name="Rectangle 41"/>
          <p:cNvSpPr>
            <a:spLocks noGrp="1" noChangeArrowheads="1"/>
          </p:cNvSpPr>
          <p:nvPr>
            <p:ph type="sldNum" sz="quarter" idx="4"/>
          </p:nvPr>
        </p:nvSpPr>
        <p:spPr bwMode="auto">
          <a:xfrm>
            <a:off x="6553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FFFFFF"/>
                </a:solidFill>
                <a:latin typeface="Tahoma" pitchFamily="34" charset="0"/>
              </a:defRPr>
            </a:lvl1pPr>
          </a:lstStyle>
          <a:p>
            <a:pPr>
              <a:defRPr/>
            </a:pPr>
            <a:fld id="{0D723E30-C358-4533-8F6D-78FC8901A02E}"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4043" r:id="rId1"/>
    <p:sldLayoutId id="2147484044" r:id="rId2"/>
    <p:sldLayoutId id="2147484045" r:id="rId3"/>
    <p:sldLayoutId id="2147484046" r:id="rId4"/>
    <p:sldLayoutId id="2147484047" r:id="rId5"/>
    <p:sldLayoutId id="2147484048" r:id="rId6"/>
    <p:sldLayoutId id="2147484049" r:id="rId7"/>
    <p:sldLayoutId id="2147484050" r:id="rId8"/>
    <p:sldLayoutId id="2147484051" r:id="rId9"/>
    <p:sldLayoutId id="2147484052" r:id="rId10"/>
    <p:sldLayoutId id="2147484053" r:id="rId11"/>
    <p:sldLayoutId id="2147484054" r:id="rId12"/>
  </p:sldLayoutIdLst>
  <p:txStyles>
    <p:titleStyle>
      <a:lvl1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2pPr>
      <a:lvl3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3pPr>
      <a:lvl4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4pPr>
      <a:lvl5pPr algn="ctr" rtl="0" eaLnBrk="0" fontAlgn="base" hangingPunct="0">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5pPr>
      <a:lvl6pPr marL="4572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6pPr>
      <a:lvl7pPr marL="9144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7pPr>
      <a:lvl8pPr marL="13716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8pPr>
      <a:lvl9pPr marL="1828800" algn="ctr" rtl="0" fontAlgn="base">
        <a:spcBef>
          <a:spcPct val="0"/>
        </a:spcBef>
        <a:spcAft>
          <a:spcPct val="0"/>
        </a:spcAft>
        <a:defRPr sz="6000">
          <a:solidFill>
            <a:srgbClr val="FFFF99"/>
          </a:solidFill>
          <a:effectLst>
            <a:outerShdw blurRad="38100" dist="38100" dir="2700000" algn="tl">
              <a:srgbClr val="000000"/>
            </a:outerShdw>
          </a:effectLst>
          <a:latin typeface="Peignot Medium" pitchFamily="82"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65000"/>
        <a:buFont typeface="Wingdings" pitchFamily="2" charset="2"/>
        <a:buBlip>
          <a:blip r:embed="rId15"/>
        </a:buBlip>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5000"/>
        <a:buFont typeface="Wingdings" pitchFamily="2" charset="2"/>
        <a:buBlip>
          <a:blip r:embed="rId16"/>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19.jpeg"/><Relationship Id="rId3" Type="http://schemas.openxmlformats.org/officeDocument/2006/relationships/image" Target="../media/image9.jpeg"/><Relationship Id="rId7" Type="http://schemas.openxmlformats.org/officeDocument/2006/relationships/image" Target="../media/image13.jpeg"/><Relationship Id="rId12" Type="http://schemas.openxmlformats.org/officeDocument/2006/relationships/image" Target="../media/image18.jpeg"/><Relationship Id="rId2" Type="http://schemas.openxmlformats.org/officeDocument/2006/relationships/notesSlide" Target="../notesSlides/notesSlide10.xml"/><Relationship Id="rId16"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media/image11.jpeg"/><Relationship Id="rId15" Type="http://schemas.openxmlformats.org/officeDocument/2006/relationships/image" Target="../media/image21.png"/><Relationship Id="rId10" Type="http://schemas.openxmlformats.org/officeDocument/2006/relationships/image" Target="../media/image16.jpeg"/><Relationship Id="rId4" Type="http://schemas.openxmlformats.org/officeDocument/2006/relationships/image" Target="../media/image10.jpeg"/><Relationship Id="rId9" Type="http://schemas.openxmlformats.org/officeDocument/2006/relationships/image" Target="../media/image15.jpeg"/><Relationship Id="rId14" Type="http://schemas.openxmlformats.org/officeDocument/2006/relationships/image" Target="../media/image20.jpe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1.xml"/><Relationship Id="rId1" Type="http://schemas.openxmlformats.org/officeDocument/2006/relationships/slideLayout" Target="../slideLayouts/slideLayout25.xml"/></Relationships>
</file>

<file path=ppt/slides/_rels/slide1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2.xml"/><Relationship Id="rId1" Type="http://schemas.openxmlformats.org/officeDocument/2006/relationships/slideLayout" Target="../slideLayouts/slideLayout3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3.xml"/><Relationship Id="rId1" Type="http://schemas.openxmlformats.org/officeDocument/2006/relationships/slideLayout" Target="../slideLayouts/slideLayout85.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8.xml"/><Relationship Id="rId1" Type="http://schemas.openxmlformats.org/officeDocument/2006/relationships/slideLayout" Target="../slideLayouts/slideLayout7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2.xml"/></Relationships>
</file>

<file path=ppt/slides/_rels/slide1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97.xml"/></Relationships>
</file>

<file path=ppt/slides/_rels/slide1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09.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0.xml"/><Relationship Id="rId1" Type="http://schemas.openxmlformats.org/officeDocument/2006/relationships/slideLayout" Target="../slideLayouts/slideLayout121.xml"/></Relationships>
</file>

<file path=ppt/slides/_rels/slide1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1.xml"/><Relationship Id="rId1" Type="http://schemas.openxmlformats.org/officeDocument/2006/relationships/slideLayout" Target="../slideLayouts/slideLayout13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5.xml"/><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9.xml"/><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7.xml"/><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48.xml"/><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9.xml"/><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3.xml"/><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7.xml"/><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7.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7.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7.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92.xml"/><Relationship Id="rId1" Type="http://schemas.openxmlformats.org/officeDocument/2006/relationships/slideLayout" Target="../slideLayouts/slideLayout7.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7.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7.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7.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7.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7.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7.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7.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7.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7.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7.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7.xml"/></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7.xml"/></Relationships>
</file>

<file path=ppt/slides/_rels/slide26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18.xml"/><Relationship Id="rId1" Type="http://schemas.openxmlformats.org/officeDocument/2006/relationships/slideLayout" Target="../slideLayouts/slideLayout7.xml"/></Relationships>
</file>

<file path=ppt/slides/_rels/slide269.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7.xml"/></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7.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7.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7.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33.xml"/><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34.xml"/><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35.xml"/><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36.xml"/><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3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38.xml"/><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4.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7.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9.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5.xml.rels><?xml version="1.0" encoding="UTF-8" standalone="yes"?>
<Relationships xmlns="http://schemas.openxmlformats.org/package/2006/relationships"><Relationship Id="rId2" Type="http://schemas.openxmlformats.org/officeDocument/2006/relationships/notesSlide" Target="../notesSlides/notesSlide253.xml"/><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2" Type="http://schemas.openxmlformats.org/officeDocument/2006/relationships/notesSlide" Target="../notesSlides/notesSlide254.xml"/><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2" Type="http://schemas.openxmlformats.org/officeDocument/2006/relationships/notesSlide" Target="../notesSlides/notesSlide255.xml"/><Relationship Id="rId1"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2" Type="http://schemas.openxmlformats.org/officeDocument/2006/relationships/notesSlide" Target="../notesSlides/notesSlide25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2.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5.xml.rels><?xml version="1.0" encoding="UTF-8" standalone="yes"?>
<Relationships xmlns="http://schemas.openxmlformats.org/package/2006/relationships"><Relationship Id="rId2" Type="http://schemas.openxmlformats.org/officeDocument/2006/relationships/notesSlide" Target="../notesSlides/notesSlide259.xml"/><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2.xml"/></Relationships>
</file>

<file path=ppt/slides/_rels/slide35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61.xml"/><Relationship Id="rId1" Type="http://schemas.openxmlformats.org/officeDocument/2006/relationships/slideLayout" Target="../slideLayouts/slideLayout2.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2.xml"/><Relationship Id="rId1" Type="http://schemas.openxmlformats.org/officeDocument/2006/relationships/slideLayout" Target="../slideLayouts/slideLayout2.xml"/></Relationships>
</file>

<file path=ppt/slides/_rels/slide361.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64.xml"/><Relationship Id="rId1" Type="http://schemas.openxmlformats.org/officeDocument/2006/relationships/slideLayout" Target="../slideLayouts/slideLayout1.xml"/></Relationships>
</file>

<file path=ppt/slides/_rels/slide368.xml.rels><?xml version="1.0" encoding="UTF-8" standalone="yes"?>
<Relationships xmlns="http://schemas.openxmlformats.org/package/2006/relationships"><Relationship Id="rId2" Type="http://schemas.openxmlformats.org/officeDocument/2006/relationships/notesSlide" Target="../notesSlides/notesSlide265.xml"/><Relationship Id="rId1"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66.xml"/><Relationship Id="rId1"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74.xml.rels><?xml version="1.0" encoding="UTF-8" standalone="yes"?>
<Relationships xmlns="http://schemas.openxmlformats.org/package/2006/relationships"><Relationship Id="rId2" Type="http://schemas.openxmlformats.org/officeDocument/2006/relationships/notesSlide" Target="../notesSlides/notesSlide267.xml"/><Relationship Id="rId1" Type="http://schemas.openxmlformats.org/officeDocument/2006/relationships/slideLayout" Target="../slideLayouts/slideLayout2.xml"/></Relationships>
</file>

<file path=ppt/slides/_rels/slide37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7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68.xml"/><Relationship Id="rId1" Type="http://schemas.openxmlformats.org/officeDocument/2006/relationships/slideLayout" Target="../slideLayouts/slideLayout7.xml"/></Relationships>
</file>

<file path=ppt/slides/_rels/slide377.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2" Type="http://schemas.openxmlformats.org/officeDocument/2006/relationships/notesSlide" Target="../notesSlides/notesSlide270.xml"/><Relationship Id="rId1" Type="http://schemas.openxmlformats.org/officeDocument/2006/relationships/slideLayout" Target="../slideLayouts/slideLayout2.xml"/></Relationships>
</file>

<file path=ppt/slides/_rels/slide379.xml.rels><?xml version="1.0" encoding="UTF-8" standalone="yes"?>
<Relationships xmlns="http://schemas.openxmlformats.org/package/2006/relationships"><Relationship Id="rId2" Type="http://schemas.openxmlformats.org/officeDocument/2006/relationships/notesSlide" Target="../notesSlides/notesSlide27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0.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2.xml"/></Relationships>
</file>

<file path=ppt/slides/_rels/slide381.xml.rels><?xml version="1.0" encoding="UTF-8" standalone="yes"?>
<Relationships xmlns="http://schemas.openxmlformats.org/package/2006/relationships"><Relationship Id="rId2" Type="http://schemas.openxmlformats.org/officeDocument/2006/relationships/notesSlide" Target="../notesSlides/notesSlide273.xml"/><Relationship Id="rId1" Type="http://schemas.openxmlformats.org/officeDocument/2006/relationships/slideLayout" Target="../slideLayouts/slideLayout2.xml"/></Relationships>
</file>

<file path=ppt/slides/_rels/slide382.xml.rels><?xml version="1.0" encoding="UTF-8" standalone="yes"?>
<Relationships xmlns="http://schemas.openxmlformats.org/package/2006/relationships"><Relationship Id="rId2" Type="http://schemas.openxmlformats.org/officeDocument/2006/relationships/notesSlide" Target="../notesSlides/notesSlide274.xml"/><Relationship Id="rId1" Type="http://schemas.openxmlformats.org/officeDocument/2006/relationships/slideLayout" Target="../slideLayouts/slideLayout2.xml"/></Relationships>
</file>

<file path=ppt/slides/_rels/slide383.xml.rels><?xml version="1.0" encoding="UTF-8" standalone="yes"?>
<Relationships xmlns="http://schemas.openxmlformats.org/package/2006/relationships"><Relationship Id="rId2" Type="http://schemas.openxmlformats.org/officeDocument/2006/relationships/notesSlide" Target="../notesSlides/notesSlide275.xml"/><Relationship Id="rId1"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2" Type="http://schemas.openxmlformats.org/officeDocument/2006/relationships/notesSlide" Target="../notesSlides/notesSlide276.xml"/><Relationship Id="rId1" Type="http://schemas.openxmlformats.org/officeDocument/2006/relationships/slideLayout" Target="../slideLayouts/slideLayout7.xml"/></Relationships>
</file>

<file path=ppt/slides/_rels/slide385.xml.rels><?xml version="1.0" encoding="UTF-8" standalone="yes"?>
<Relationships xmlns="http://schemas.openxmlformats.org/package/2006/relationships"><Relationship Id="rId2" Type="http://schemas.openxmlformats.org/officeDocument/2006/relationships/notesSlide" Target="../notesSlides/notesSlide277.xml"/><Relationship Id="rId1" Type="http://schemas.openxmlformats.org/officeDocument/2006/relationships/slideLayout" Target="../slideLayouts/slideLayout2.xml"/></Relationships>
</file>

<file path=ppt/slides/_rels/slide386.xml.rels><?xml version="1.0" encoding="UTF-8" standalone="yes"?>
<Relationships xmlns="http://schemas.openxmlformats.org/package/2006/relationships"><Relationship Id="rId2" Type="http://schemas.openxmlformats.org/officeDocument/2006/relationships/notesSlide" Target="../notesSlides/notesSlide278.xml"/><Relationship Id="rId1"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2" Type="http://schemas.openxmlformats.org/officeDocument/2006/relationships/notesSlide" Target="../notesSlides/notesSlide279.xml"/><Relationship Id="rId1"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2" Type="http://schemas.openxmlformats.org/officeDocument/2006/relationships/notesSlide" Target="../notesSlides/notesSlide280.xml"/><Relationship Id="rId1" Type="http://schemas.openxmlformats.org/officeDocument/2006/relationships/slideLayout" Target="../slideLayouts/slideLayout2.xml"/></Relationships>
</file>

<file path=ppt/slides/_rels/slide389.xml.rels><?xml version="1.0" encoding="UTF-8" standalone="yes"?>
<Relationships xmlns="http://schemas.openxmlformats.org/package/2006/relationships"><Relationship Id="rId2" Type="http://schemas.openxmlformats.org/officeDocument/2006/relationships/notesSlide" Target="../notesSlides/notesSlide28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2" Type="http://schemas.openxmlformats.org/officeDocument/2006/relationships/notesSlide" Target="../notesSlides/notesSlide282.xml"/><Relationship Id="rId1"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2" Type="http://schemas.openxmlformats.org/officeDocument/2006/relationships/notesSlide" Target="../notesSlides/notesSlide283.xml"/><Relationship Id="rId1"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2" Type="http://schemas.openxmlformats.org/officeDocument/2006/relationships/notesSlide" Target="../notesSlides/notesSlide284.xml"/><Relationship Id="rId1"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85.xml"/><Relationship Id="rId1" Type="http://schemas.openxmlformats.org/officeDocument/2006/relationships/slideLayout" Target="../slideLayouts/slideLayout2.xml"/></Relationships>
</file>

<file path=ppt/slides/_rels/slide394.xml.rels><?xml version="1.0" encoding="UTF-8" standalone="yes"?>
<Relationships xmlns="http://schemas.openxmlformats.org/package/2006/relationships"><Relationship Id="rId2" Type="http://schemas.openxmlformats.org/officeDocument/2006/relationships/notesSlide" Target="../notesSlides/notesSlide286.xml"/><Relationship Id="rId1"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2" Type="http://schemas.openxmlformats.org/officeDocument/2006/relationships/notesSlide" Target="../notesSlides/notesSlide287.xml"/><Relationship Id="rId1" Type="http://schemas.openxmlformats.org/officeDocument/2006/relationships/slideLayout" Target="../slideLayouts/slideLayout2.xml"/></Relationships>
</file>

<file path=ppt/slides/_rels/slide396.xml.rels><?xml version="1.0" encoding="UTF-8" standalone="yes"?>
<Relationships xmlns="http://schemas.openxmlformats.org/package/2006/relationships"><Relationship Id="rId2" Type="http://schemas.openxmlformats.org/officeDocument/2006/relationships/notesSlide" Target="../notesSlides/notesSlide288.xml"/><Relationship Id="rId1" Type="http://schemas.openxmlformats.org/officeDocument/2006/relationships/slideLayout" Target="../slideLayouts/slideLayout7.xml"/></Relationships>
</file>

<file path=ppt/slides/_rels/slide397.xml.rels><?xml version="1.0" encoding="UTF-8" standalone="yes"?>
<Relationships xmlns="http://schemas.openxmlformats.org/package/2006/relationships"><Relationship Id="rId2" Type="http://schemas.openxmlformats.org/officeDocument/2006/relationships/notesSlide" Target="../notesSlides/notesSlide289.xml"/><Relationship Id="rId1" Type="http://schemas.openxmlformats.org/officeDocument/2006/relationships/slideLayout" Target="../slideLayouts/slideLayout2.xml"/></Relationships>
</file>

<file path=ppt/slides/_rels/slide398.xml.rels><?xml version="1.0" encoding="UTF-8" standalone="yes"?>
<Relationships xmlns="http://schemas.openxmlformats.org/package/2006/relationships"><Relationship Id="rId2" Type="http://schemas.openxmlformats.org/officeDocument/2006/relationships/notesSlide" Target="../notesSlides/notesSlide290.xml"/><Relationship Id="rId1" Type="http://schemas.openxmlformats.org/officeDocument/2006/relationships/slideLayout" Target="../slideLayouts/slideLayout2.xml"/></Relationships>
</file>

<file path=ppt/slides/_rels/slide399.xml.rels><?xml version="1.0" encoding="UTF-8" standalone="yes"?>
<Relationships xmlns="http://schemas.openxmlformats.org/package/2006/relationships"><Relationship Id="rId2" Type="http://schemas.openxmlformats.org/officeDocument/2006/relationships/notesSlide" Target="../notesSlides/notesSlide29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00.xml.rels><?xml version="1.0" encoding="UTF-8" standalone="yes"?>
<Relationships xmlns="http://schemas.openxmlformats.org/package/2006/relationships"><Relationship Id="rId2" Type="http://schemas.openxmlformats.org/officeDocument/2006/relationships/notesSlide" Target="../notesSlides/notesSlide292.xml"/><Relationship Id="rId1" Type="http://schemas.openxmlformats.org/officeDocument/2006/relationships/slideLayout" Target="../slideLayouts/slideLayout2.xml"/></Relationships>
</file>

<file path=ppt/slides/_rels/slide401.xml.rels><?xml version="1.0" encoding="UTF-8" standalone="yes"?>
<Relationships xmlns="http://schemas.openxmlformats.org/package/2006/relationships"><Relationship Id="rId2" Type="http://schemas.openxmlformats.org/officeDocument/2006/relationships/notesSlide" Target="../notesSlides/notesSlide293.xml"/><Relationship Id="rId1" Type="http://schemas.openxmlformats.org/officeDocument/2006/relationships/slideLayout" Target="../slideLayouts/slideLayout2.xml"/></Relationships>
</file>

<file path=ppt/slides/_rels/slide40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94.xml"/><Relationship Id="rId1" Type="http://schemas.openxmlformats.org/officeDocument/2006/relationships/slideLayout" Target="../slideLayouts/slideLayout2.xml"/></Relationships>
</file>

<file path=ppt/slides/_rels/slide40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95.xml"/><Relationship Id="rId1" Type="http://schemas.openxmlformats.org/officeDocument/2006/relationships/slideLayout" Target="../slideLayouts/slideLayout1.xml"/></Relationships>
</file>

<file path=ppt/slides/_rels/slide40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96.xml"/><Relationship Id="rId1" Type="http://schemas.openxmlformats.org/officeDocument/2006/relationships/slideLayout" Target="../slideLayouts/slideLayout1.xml"/></Relationships>
</file>

<file path=ppt/slides/_rels/slide40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97.xml"/><Relationship Id="rId1" Type="http://schemas.openxmlformats.org/officeDocument/2006/relationships/slideLayout" Target="../slideLayouts/slideLayout1.xml"/></Relationships>
</file>

<file path=ppt/slides/_rels/slide40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98.xml"/><Relationship Id="rId1" Type="http://schemas.openxmlformats.org/officeDocument/2006/relationships/slideLayout" Target="../slideLayouts/slideLayout1.xml"/></Relationships>
</file>

<file path=ppt/slides/_rels/slide40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99.xml"/><Relationship Id="rId1" Type="http://schemas.openxmlformats.org/officeDocument/2006/relationships/slideLayout" Target="../slideLayouts/slideLayout1.xml"/></Relationships>
</file>

<file path=ppt/slides/_rels/slide40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00.xml"/><Relationship Id="rId1" Type="http://schemas.openxmlformats.org/officeDocument/2006/relationships/slideLayout" Target="../slideLayouts/slideLayout1.xml"/></Relationships>
</file>

<file path=ppt/slides/_rels/slide40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01.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0.xml.rels><?xml version="1.0" encoding="UTF-8" standalone="yes"?>
<Relationships xmlns="http://schemas.openxmlformats.org/package/2006/relationships"><Relationship Id="rId2" Type="http://schemas.openxmlformats.org/officeDocument/2006/relationships/notesSlide" Target="../notesSlides/notesSlide302.xml"/><Relationship Id="rId1" Type="http://schemas.openxmlformats.org/officeDocument/2006/relationships/slideLayout" Target="../slideLayouts/slideLayout7.xml"/></Relationships>
</file>

<file path=ppt/slides/_rels/slide411.xml.rels><?xml version="1.0" encoding="UTF-8" standalone="yes"?>
<Relationships xmlns="http://schemas.openxmlformats.org/package/2006/relationships"><Relationship Id="rId2" Type="http://schemas.openxmlformats.org/officeDocument/2006/relationships/notesSlide" Target="../notesSlides/notesSlide303.xml"/><Relationship Id="rId1" Type="http://schemas.openxmlformats.org/officeDocument/2006/relationships/slideLayout" Target="../slideLayouts/slideLayout2.xml"/></Relationships>
</file>

<file path=ppt/slides/_rels/slide412.xml.rels><?xml version="1.0" encoding="UTF-8" standalone="yes"?>
<Relationships xmlns="http://schemas.openxmlformats.org/package/2006/relationships"><Relationship Id="rId2" Type="http://schemas.openxmlformats.org/officeDocument/2006/relationships/notesSlide" Target="../notesSlides/notesSlide304.xml"/><Relationship Id="rId1" Type="http://schemas.openxmlformats.org/officeDocument/2006/relationships/slideLayout" Target="../slideLayouts/slideLayout1.xml"/></Relationships>
</file>

<file path=ppt/slides/_rels/slide413.xml.rels><?xml version="1.0" encoding="UTF-8" standalone="yes"?>
<Relationships xmlns="http://schemas.openxmlformats.org/package/2006/relationships"><Relationship Id="rId2" Type="http://schemas.openxmlformats.org/officeDocument/2006/relationships/notesSlide" Target="../notesSlides/notesSlide305.xml"/><Relationship Id="rId1" Type="http://schemas.openxmlformats.org/officeDocument/2006/relationships/slideLayout" Target="../slideLayouts/slideLayout2.xml"/></Relationships>
</file>

<file path=ppt/slides/_rels/slide414.xml.rels><?xml version="1.0" encoding="UTF-8" standalone="yes"?>
<Relationships xmlns="http://schemas.openxmlformats.org/package/2006/relationships"><Relationship Id="rId2" Type="http://schemas.openxmlformats.org/officeDocument/2006/relationships/notesSlide" Target="../notesSlides/notesSlide306.xml"/><Relationship Id="rId1" Type="http://schemas.openxmlformats.org/officeDocument/2006/relationships/slideLayout" Target="../slideLayouts/slideLayout7.xml"/></Relationships>
</file>

<file path=ppt/slides/_rels/slide415.xml.rels><?xml version="1.0" encoding="UTF-8" standalone="yes"?>
<Relationships xmlns="http://schemas.openxmlformats.org/package/2006/relationships"><Relationship Id="rId2" Type="http://schemas.openxmlformats.org/officeDocument/2006/relationships/notesSlide" Target="../notesSlides/notesSlide307.xml"/><Relationship Id="rId1"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2" Type="http://schemas.openxmlformats.org/officeDocument/2006/relationships/notesSlide" Target="../notesSlides/notesSlide308.xml"/><Relationship Id="rId1" Type="http://schemas.openxmlformats.org/officeDocument/2006/relationships/slideLayout" Target="../slideLayouts/slideLayout2.xml"/></Relationships>
</file>

<file path=ppt/slides/_rels/slide41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09.xml"/><Relationship Id="rId1"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2" Type="http://schemas.openxmlformats.org/officeDocument/2006/relationships/notesSlide" Target="../notesSlides/notesSlide310.xml"/><Relationship Id="rId1" Type="http://schemas.openxmlformats.org/officeDocument/2006/relationships/slideLayout" Target="../slideLayouts/slideLayout2.xml"/></Relationships>
</file>

<file path=ppt/slides/_rels/slide41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1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0.xml.rels><?xml version="1.0" encoding="UTF-8" standalone="yes"?>
<Relationships xmlns="http://schemas.openxmlformats.org/package/2006/relationships"><Relationship Id="rId2" Type="http://schemas.openxmlformats.org/officeDocument/2006/relationships/notesSlide" Target="../notesSlides/notesSlide312.xml"/><Relationship Id="rId1" Type="http://schemas.openxmlformats.org/officeDocument/2006/relationships/slideLayout" Target="../slideLayouts/slideLayout2.xml"/></Relationships>
</file>

<file path=ppt/slides/_rels/slide42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13.xml"/><Relationship Id="rId1" Type="http://schemas.openxmlformats.org/officeDocument/2006/relationships/slideLayout" Target="../slideLayouts/slideLayout2.xml"/></Relationships>
</file>

<file path=ppt/slides/_rels/slide42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14.xml"/><Relationship Id="rId1" Type="http://schemas.openxmlformats.org/officeDocument/2006/relationships/slideLayout" Target="../slideLayouts/slideLayout1.xml"/></Relationships>
</file>

<file path=ppt/slides/_rels/slide423.xml.rels><?xml version="1.0" encoding="UTF-8" standalone="yes"?>
<Relationships xmlns="http://schemas.openxmlformats.org/package/2006/relationships"><Relationship Id="rId2" Type="http://schemas.openxmlformats.org/officeDocument/2006/relationships/notesSlide" Target="../notesSlides/notesSlide315.xml"/><Relationship Id="rId1" Type="http://schemas.openxmlformats.org/officeDocument/2006/relationships/slideLayout" Target="../slideLayouts/slideLayout2.xml"/></Relationships>
</file>

<file path=ppt/slides/_rels/slide42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16.xml"/><Relationship Id="rId1" Type="http://schemas.openxmlformats.org/officeDocument/2006/relationships/slideLayout" Target="../slideLayouts/slideLayout2.xml"/></Relationships>
</file>

<file path=ppt/slides/_rels/slide425.xml.rels><?xml version="1.0" encoding="UTF-8" standalone="yes"?>
<Relationships xmlns="http://schemas.openxmlformats.org/package/2006/relationships"><Relationship Id="rId2" Type="http://schemas.openxmlformats.org/officeDocument/2006/relationships/notesSlide" Target="../notesSlides/notesSlide317.xml"/><Relationship Id="rId1" Type="http://schemas.openxmlformats.org/officeDocument/2006/relationships/slideLayout" Target="../slideLayouts/slideLayout2.xml"/></Relationships>
</file>

<file path=ppt/slides/_rels/slide426.xml.rels><?xml version="1.0" encoding="UTF-8" standalone="yes"?>
<Relationships xmlns="http://schemas.openxmlformats.org/package/2006/relationships"><Relationship Id="rId2" Type="http://schemas.openxmlformats.org/officeDocument/2006/relationships/notesSlide" Target="../notesSlides/notesSlide318.xml"/><Relationship Id="rId1" Type="http://schemas.openxmlformats.org/officeDocument/2006/relationships/slideLayout" Target="../slideLayouts/slideLayout2.xml"/></Relationships>
</file>

<file path=ppt/slides/_rels/slide4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19.xml"/><Relationship Id="rId1" Type="http://schemas.openxmlformats.org/officeDocument/2006/relationships/slideLayout" Target="../slideLayouts/slideLayout2.xml"/></Relationships>
</file>

<file path=ppt/slides/_rels/slide42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20.xml"/><Relationship Id="rId1" Type="http://schemas.openxmlformats.org/officeDocument/2006/relationships/slideLayout" Target="../slideLayouts/slideLayout7.xml"/></Relationships>
</file>

<file path=ppt/slides/_rels/slide429.xml.rels><?xml version="1.0" encoding="UTF-8" standalone="yes"?>
<Relationships xmlns="http://schemas.openxmlformats.org/package/2006/relationships"><Relationship Id="rId2" Type="http://schemas.openxmlformats.org/officeDocument/2006/relationships/notesSlide" Target="../notesSlides/notesSlide32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0.xml.rels><?xml version="1.0" encoding="UTF-8" standalone="yes"?>
<Relationships xmlns="http://schemas.openxmlformats.org/package/2006/relationships"><Relationship Id="rId2" Type="http://schemas.openxmlformats.org/officeDocument/2006/relationships/notesSlide" Target="../notesSlides/notesSlide322.xml"/><Relationship Id="rId1" Type="http://schemas.openxmlformats.org/officeDocument/2006/relationships/slideLayout" Target="../slideLayouts/slideLayout2.xml"/></Relationships>
</file>

<file path=ppt/slides/_rels/slide431.xml.rels><?xml version="1.0" encoding="UTF-8" standalone="yes"?>
<Relationships xmlns="http://schemas.openxmlformats.org/package/2006/relationships"><Relationship Id="rId2" Type="http://schemas.openxmlformats.org/officeDocument/2006/relationships/notesSlide" Target="../notesSlides/notesSlide323.xml"/><Relationship Id="rId1" Type="http://schemas.openxmlformats.org/officeDocument/2006/relationships/slideLayout" Target="../slideLayouts/slideLayout2.xml"/></Relationships>
</file>

<file path=ppt/slides/_rels/slide432.xml.rels><?xml version="1.0" encoding="UTF-8" standalone="yes"?>
<Relationships xmlns="http://schemas.openxmlformats.org/package/2006/relationships"><Relationship Id="rId2" Type="http://schemas.openxmlformats.org/officeDocument/2006/relationships/notesSlide" Target="../notesSlides/notesSlide324.xml"/><Relationship Id="rId1" Type="http://schemas.openxmlformats.org/officeDocument/2006/relationships/slideLayout" Target="../slideLayouts/slideLayout2.xml"/></Relationships>
</file>

<file path=ppt/slides/_rels/slide433.xml.rels><?xml version="1.0" encoding="UTF-8" standalone="yes"?>
<Relationships xmlns="http://schemas.openxmlformats.org/package/2006/relationships"><Relationship Id="rId2" Type="http://schemas.openxmlformats.org/officeDocument/2006/relationships/notesSlide" Target="../notesSlides/notesSlide325.xml"/><Relationship Id="rId1" Type="http://schemas.openxmlformats.org/officeDocument/2006/relationships/slideLayout" Target="../slideLayouts/slideLayout2.xml"/></Relationships>
</file>

<file path=ppt/slides/_rels/slide434.xml.rels><?xml version="1.0" encoding="UTF-8" standalone="yes"?>
<Relationships xmlns="http://schemas.openxmlformats.org/package/2006/relationships"><Relationship Id="rId2" Type="http://schemas.openxmlformats.org/officeDocument/2006/relationships/notesSlide" Target="../notesSlides/notesSlide326.xml"/><Relationship Id="rId1" Type="http://schemas.openxmlformats.org/officeDocument/2006/relationships/slideLayout" Target="../slideLayouts/slideLayout2.xml"/></Relationships>
</file>

<file path=ppt/slides/_rels/slide435.xml.rels><?xml version="1.0" encoding="UTF-8" standalone="yes"?>
<Relationships xmlns="http://schemas.openxmlformats.org/package/2006/relationships"><Relationship Id="rId2" Type="http://schemas.openxmlformats.org/officeDocument/2006/relationships/notesSlide" Target="../notesSlides/notesSlide327.xml"/><Relationship Id="rId1" Type="http://schemas.openxmlformats.org/officeDocument/2006/relationships/slideLayout" Target="../slideLayouts/slideLayout2.xml"/></Relationships>
</file>

<file path=ppt/slides/_rels/slide436.xml.rels><?xml version="1.0" encoding="UTF-8" standalone="yes"?>
<Relationships xmlns="http://schemas.openxmlformats.org/package/2006/relationships"><Relationship Id="rId2" Type="http://schemas.openxmlformats.org/officeDocument/2006/relationships/notesSlide" Target="../notesSlides/notesSlide328.xml"/><Relationship Id="rId1" Type="http://schemas.openxmlformats.org/officeDocument/2006/relationships/slideLayout" Target="../slideLayouts/slideLayout2.xml"/></Relationships>
</file>

<file path=ppt/slides/_rels/slide437.xml.rels><?xml version="1.0" encoding="UTF-8" standalone="yes"?>
<Relationships xmlns="http://schemas.openxmlformats.org/package/2006/relationships"><Relationship Id="rId2" Type="http://schemas.openxmlformats.org/officeDocument/2006/relationships/notesSlide" Target="../notesSlides/notesSlide329.xml"/><Relationship Id="rId1" Type="http://schemas.openxmlformats.org/officeDocument/2006/relationships/slideLayout" Target="../slideLayouts/slideLayout2.xml"/></Relationships>
</file>

<file path=ppt/slides/_rels/slide438.xml.rels><?xml version="1.0" encoding="UTF-8" standalone="yes"?>
<Relationships xmlns="http://schemas.openxmlformats.org/package/2006/relationships"><Relationship Id="rId2" Type="http://schemas.openxmlformats.org/officeDocument/2006/relationships/notesSlide" Target="../notesSlides/notesSlide330.xml"/><Relationship Id="rId1" Type="http://schemas.openxmlformats.org/officeDocument/2006/relationships/slideLayout" Target="../slideLayouts/slideLayout2.xml"/></Relationships>
</file>

<file path=ppt/slides/_rels/slide439.xml.rels><?xml version="1.0" encoding="UTF-8" standalone="yes"?>
<Relationships xmlns="http://schemas.openxmlformats.org/package/2006/relationships"><Relationship Id="rId2" Type="http://schemas.openxmlformats.org/officeDocument/2006/relationships/notesSlide" Target="../notesSlides/notesSlide33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0.xml.rels><?xml version="1.0" encoding="UTF-8" standalone="yes"?>
<Relationships xmlns="http://schemas.openxmlformats.org/package/2006/relationships"><Relationship Id="rId2" Type="http://schemas.openxmlformats.org/officeDocument/2006/relationships/notesSlide" Target="../notesSlides/notesSlide332.xml"/><Relationship Id="rId1" Type="http://schemas.openxmlformats.org/officeDocument/2006/relationships/slideLayout" Target="../slideLayouts/slideLayout2.xml"/></Relationships>
</file>

<file path=ppt/slides/_rels/slide44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442.xml.rels><?xml version="1.0" encoding="UTF-8" standalone="yes"?>
<Relationships xmlns="http://schemas.openxmlformats.org/package/2006/relationships"><Relationship Id="rId2" Type="http://schemas.openxmlformats.org/officeDocument/2006/relationships/notesSlide" Target="../notesSlides/notesSlide333.xml"/><Relationship Id="rId1" Type="http://schemas.openxmlformats.org/officeDocument/2006/relationships/slideLayout" Target="../slideLayouts/slideLayout2.xml"/></Relationships>
</file>

<file path=ppt/slides/_rels/slide443.xml.rels><?xml version="1.0" encoding="UTF-8" standalone="yes"?>
<Relationships xmlns="http://schemas.openxmlformats.org/package/2006/relationships"><Relationship Id="rId2" Type="http://schemas.openxmlformats.org/officeDocument/2006/relationships/notesSlide" Target="../notesSlides/notesSlide334.xml"/><Relationship Id="rId1" Type="http://schemas.openxmlformats.org/officeDocument/2006/relationships/slideLayout" Target="../slideLayouts/slideLayout2.xml"/></Relationships>
</file>

<file path=ppt/slides/_rels/slide444.xml.rels><?xml version="1.0" encoding="UTF-8" standalone="yes"?>
<Relationships xmlns="http://schemas.openxmlformats.org/package/2006/relationships"><Relationship Id="rId2" Type="http://schemas.openxmlformats.org/officeDocument/2006/relationships/notesSlide" Target="../notesSlides/notesSlide335.xml"/><Relationship Id="rId1" Type="http://schemas.openxmlformats.org/officeDocument/2006/relationships/slideLayout" Target="../slideLayouts/slideLayout2.xml"/></Relationships>
</file>

<file path=ppt/slides/_rels/slide445.xml.rels><?xml version="1.0" encoding="UTF-8" standalone="yes"?>
<Relationships xmlns="http://schemas.openxmlformats.org/package/2006/relationships"><Relationship Id="rId2" Type="http://schemas.openxmlformats.org/officeDocument/2006/relationships/notesSlide" Target="../notesSlides/notesSlide336.xml"/><Relationship Id="rId1" Type="http://schemas.openxmlformats.org/officeDocument/2006/relationships/slideLayout" Target="../slideLayouts/slideLayout2.xml"/></Relationships>
</file>

<file path=ppt/slides/_rels/slide446.xml.rels><?xml version="1.0" encoding="UTF-8" standalone="yes"?>
<Relationships xmlns="http://schemas.openxmlformats.org/package/2006/relationships"><Relationship Id="rId2" Type="http://schemas.openxmlformats.org/officeDocument/2006/relationships/notesSlide" Target="../notesSlides/notesSlide337.xml"/><Relationship Id="rId1" Type="http://schemas.openxmlformats.org/officeDocument/2006/relationships/slideLayout" Target="../slideLayouts/slideLayout2.xml"/></Relationships>
</file>

<file path=ppt/slides/_rels/slide447.xml.rels><?xml version="1.0" encoding="UTF-8" standalone="yes"?>
<Relationships xmlns="http://schemas.openxmlformats.org/package/2006/relationships"><Relationship Id="rId2" Type="http://schemas.openxmlformats.org/officeDocument/2006/relationships/notesSlide" Target="../notesSlides/notesSlide338.xml"/><Relationship Id="rId1" Type="http://schemas.openxmlformats.org/officeDocument/2006/relationships/slideLayout" Target="../slideLayouts/slideLayout2.xml"/></Relationships>
</file>

<file path=ppt/slides/_rels/slide448.xml.rels><?xml version="1.0" encoding="UTF-8" standalone="yes"?>
<Relationships xmlns="http://schemas.openxmlformats.org/package/2006/relationships"><Relationship Id="rId2" Type="http://schemas.openxmlformats.org/officeDocument/2006/relationships/notesSlide" Target="../notesSlides/notesSlide339.xml"/><Relationship Id="rId1" Type="http://schemas.openxmlformats.org/officeDocument/2006/relationships/slideLayout" Target="../slideLayouts/slideLayout2.xml"/></Relationships>
</file>

<file path=ppt/slides/_rels/slide449.xml.rels><?xml version="1.0" encoding="UTF-8" standalone="yes"?>
<Relationships xmlns="http://schemas.openxmlformats.org/package/2006/relationships"><Relationship Id="rId2" Type="http://schemas.openxmlformats.org/officeDocument/2006/relationships/notesSlide" Target="../notesSlides/notesSlide3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0.xml.rels><?xml version="1.0" encoding="UTF-8" standalone="yes"?>
<Relationships xmlns="http://schemas.openxmlformats.org/package/2006/relationships"><Relationship Id="rId2" Type="http://schemas.openxmlformats.org/officeDocument/2006/relationships/notesSlide" Target="../notesSlides/notesSlide341.xml"/><Relationship Id="rId1" Type="http://schemas.openxmlformats.org/officeDocument/2006/relationships/slideLayout" Target="../slideLayouts/slideLayout2.xml"/></Relationships>
</file>

<file path=ppt/slides/_rels/slide451.xml.rels><?xml version="1.0" encoding="UTF-8" standalone="yes"?>
<Relationships xmlns="http://schemas.openxmlformats.org/package/2006/relationships"><Relationship Id="rId2" Type="http://schemas.openxmlformats.org/officeDocument/2006/relationships/notesSlide" Target="../notesSlides/notesSlide342.xml"/><Relationship Id="rId1" Type="http://schemas.openxmlformats.org/officeDocument/2006/relationships/slideLayout" Target="../slideLayouts/slideLayout2.xml"/></Relationships>
</file>

<file path=ppt/slides/_rels/slide452.xml.rels><?xml version="1.0" encoding="UTF-8" standalone="yes"?>
<Relationships xmlns="http://schemas.openxmlformats.org/package/2006/relationships"><Relationship Id="rId2" Type="http://schemas.openxmlformats.org/officeDocument/2006/relationships/notesSlide" Target="../notesSlides/notesSlide343.xml"/><Relationship Id="rId1" Type="http://schemas.openxmlformats.org/officeDocument/2006/relationships/slideLayout" Target="../slideLayouts/slideLayout2.xml"/></Relationships>
</file>

<file path=ppt/slides/_rels/slide45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44.xml"/><Relationship Id="rId1" Type="http://schemas.openxmlformats.org/officeDocument/2006/relationships/slideLayout" Target="../slideLayouts/slideLayout2.xml"/></Relationships>
</file>

<file path=ppt/slides/_rels/slide45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45.xml"/><Relationship Id="rId1" Type="http://schemas.openxmlformats.org/officeDocument/2006/relationships/slideLayout" Target="../slideLayouts/slideLayout7.xml"/></Relationships>
</file>

<file path=ppt/slides/_rels/slide455.xml.rels><?xml version="1.0" encoding="UTF-8" standalone="yes"?>
<Relationships xmlns="http://schemas.openxmlformats.org/package/2006/relationships"><Relationship Id="rId2" Type="http://schemas.openxmlformats.org/officeDocument/2006/relationships/notesSlide" Target="../notesSlides/notesSlide346.xml"/><Relationship Id="rId1" Type="http://schemas.openxmlformats.org/officeDocument/2006/relationships/slideLayout" Target="../slideLayouts/slideLayout2.xml"/></Relationships>
</file>

<file path=ppt/slides/_rels/slide456.xml.rels><?xml version="1.0" encoding="UTF-8" standalone="yes"?>
<Relationships xmlns="http://schemas.openxmlformats.org/package/2006/relationships"><Relationship Id="rId2" Type="http://schemas.openxmlformats.org/officeDocument/2006/relationships/notesSlide" Target="../notesSlides/notesSlide347.xml"/><Relationship Id="rId1" Type="http://schemas.openxmlformats.org/officeDocument/2006/relationships/slideLayout" Target="../slideLayouts/slideLayout2.xml"/></Relationships>
</file>

<file path=ppt/slides/_rels/slide45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48.xml"/><Relationship Id="rId1" Type="http://schemas.openxmlformats.org/officeDocument/2006/relationships/slideLayout" Target="../slideLayouts/slideLayout2.xml"/></Relationships>
</file>

<file path=ppt/slides/_rels/slide45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49.xml"/><Relationship Id="rId1" Type="http://schemas.openxmlformats.org/officeDocument/2006/relationships/slideLayout" Target="../slideLayouts/slideLayout2.xml"/></Relationships>
</file>

<file path=ppt/slides/_rels/slide459.xml.rels><?xml version="1.0" encoding="UTF-8" standalone="yes"?>
<Relationships xmlns="http://schemas.openxmlformats.org/package/2006/relationships"><Relationship Id="rId2" Type="http://schemas.openxmlformats.org/officeDocument/2006/relationships/notesSlide" Target="../notesSlides/notesSlide35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0.xml.rels><?xml version="1.0" encoding="UTF-8" standalone="yes"?>
<Relationships xmlns="http://schemas.openxmlformats.org/package/2006/relationships"><Relationship Id="rId2" Type="http://schemas.openxmlformats.org/officeDocument/2006/relationships/notesSlide" Target="../notesSlides/notesSlide351.xml"/><Relationship Id="rId1" Type="http://schemas.openxmlformats.org/officeDocument/2006/relationships/slideLayout" Target="../slideLayouts/slideLayout2.xml"/></Relationships>
</file>

<file path=ppt/slides/_rels/slide46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52.xml"/><Relationship Id="rId1" Type="http://schemas.openxmlformats.org/officeDocument/2006/relationships/slideLayout" Target="../slideLayouts/slideLayout2.xml"/></Relationships>
</file>

<file path=ppt/slides/_rels/slide462.xml.rels><?xml version="1.0" encoding="UTF-8" standalone="yes"?>
<Relationships xmlns="http://schemas.openxmlformats.org/package/2006/relationships"><Relationship Id="rId2" Type="http://schemas.openxmlformats.org/officeDocument/2006/relationships/notesSlide" Target="../notesSlides/notesSlide353.xml"/><Relationship Id="rId1" Type="http://schemas.openxmlformats.org/officeDocument/2006/relationships/slideLayout" Target="../slideLayouts/slideLayout2.xml"/></Relationships>
</file>

<file path=ppt/slides/_rels/slide463.xml.rels><?xml version="1.0" encoding="UTF-8" standalone="yes"?>
<Relationships xmlns="http://schemas.openxmlformats.org/package/2006/relationships"><Relationship Id="rId2" Type="http://schemas.openxmlformats.org/officeDocument/2006/relationships/notesSlide" Target="../notesSlides/notesSlide354.xml"/><Relationship Id="rId1" Type="http://schemas.openxmlformats.org/officeDocument/2006/relationships/slideLayout" Target="../slideLayouts/slideLayout2.xml"/></Relationships>
</file>

<file path=ppt/slides/_rels/slide464.xml.rels><?xml version="1.0" encoding="UTF-8" standalone="yes"?>
<Relationships xmlns="http://schemas.openxmlformats.org/package/2006/relationships"><Relationship Id="rId2" Type="http://schemas.openxmlformats.org/officeDocument/2006/relationships/notesSlide" Target="../notesSlides/notesSlide355.xml"/><Relationship Id="rId1" Type="http://schemas.openxmlformats.org/officeDocument/2006/relationships/slideLayout" Target="../slideLayouts/slideLayout2.xml"/></Relationships>
</file>

<file path=ppt/slides/_rels/slide46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56.xml"/><Relationship Id="rId1" Type="http://schemas.openxmlformats.org/officeDocument/2006/relationships/slideLayout" Target="../slideLayouts/slideLayout2.xml"/></Relationships>
</file>

<file path=ppt/slides/_rels/slide466.xml.rels><?xml version="1.0" encoding="UTF-8" standalone="yes"?>
<Relationships xmlns="http://schemas.openxmlformats.org/package/2006/relationships"><Relationship Id="rId2" Type="http://schemas.openxmlformats.org/officeDocument/2006/relationships/notesSlide" Target="../notesSlides/notesSlide357.xml"/><Relationship Id="rId1" Type="http://schemas.openxmlformats.org/officeDocument/2006/relationships/slideLayout" Target="../slideLayouts/slideLayout2.xml"/></Relationships>
</file>

<file path=ppt/slides/_rels/slide467.xml.rels><?xml version="1.0" encoding="UTF-8" standalone="yes"?>
<Relationships xmlns="http://schemas.openxmlformats.org/package/2006/relationships"><Relationship Id="rId2" Type="http://schemas.openxmlformats.org/officeDocument/2006/relationships/notesSlide" Target="../notesSlides/notesSlide358.xml"/><Relationship Id="rId1" Type="http://schemas.openxmlformats.org/officeDocument/2006/relationships/slideLayout" Target="../slideLayouts/slideLayout2.xml"/></Relationships>
</file>

<file path=ppt/slides/_rels/slide46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59.xml"/><Relationship Id="rId1" Type="http://schemas.openxmlformats.org/officeDocument/2006/relationships/slideLayout" Target="../slideLayouts/slideLayout2.xml"/></Relationships>
</file>

<file path=ppt/slides/_rels/slide4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1.xml.rels><?xml version="1.0" encoding="UTF-8" standalone="yes"?>
<Relationships xmlns="http://schemas.openxmlformats.org/package/2006/relationships"><Relationship Id="rId2" Type="http://schemas.openxmlformats.org/officeDocument/2006/relationships/notesSlide" Target="../notesSlides/notesSlide360.xml"/><Relationship Id="rId1" Type="http://schemas.openxmlformats.org/officeDocument/2006/relationships/slideLayout" Target="../slideLayouts/slideLayout2.xml"/></Relationships>
</file>

<file path=ppt/slides/_rels/slide47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61.xml"/><Relationship Id="rId1" Type="http://schemas.openxmlformats.org/officeDocument/2006/relationships/slideLayout" Target="../slideLayouts/slideLayout7.xml"/></Relationships>
</file>

<file path=ppt/slides/_rels/slide47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362.xml"/><Relationship Id="rId1" Type="http://schemas.openxmlformats.org/officeDocument/2006/relationships/slideLayout" Target="../slideLayouts/slideLayout7.xml"/></Relationships>
</file>

<file path=ppt/slides/_rels/slide474.xml.rels><?xml version="1.0" encoding="UTF-8" standalone="yes"?>
<Relationships xmlns="http://schemas.openxmlformats.org/package/2006/relationships"><Relationship Id="rId2" Type="http://schemas.openxmlformats.org/officeDocument/2006/relationships/notesSlide" Target="../notesSlides/notesSlide363.xml"/><Relationship Id="rId1" Type="http://schemas.openxmlformats.org/officeDocument/2006/relationships/slideLayout" Target="../slideLayouts/slideLayout2.xml"/></Relationships>
</file>

<file path=ppt/slides/_rels/slide475.xml.rels><?xml version="1.0" encoding="UTF-8" standalone="yes"?>
<Relationships xmlns="http://schemas.openxmlformats.org/package/2006/relationships"><Relationship Id="rId2" Type="http://schemas.openxmlformats.org/officeDocument/2006/relationships/notesSlide" Target="../notesSlides/notesSlide364.xml"/><Relationship Id="rId1" Type="http://schemas.openxmlformats.org/officeDocument/2006/relationships/slideLayout" Target="../slideLayouts/slideLayout2.xml"/></Relationships>
</file>

<file path=ppt/slides/_rels/slide4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65.xml"/><Relationship Id="rId1" Type="http://schemas.openxmlformats.org/officeDocument/2006/relationships/slideLayout" Target="../slideLayouts/slideLayout7.xml"/></Relationships>
</file>

<file path=ppt/slides/_rels/slide47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66.xml"/><Relationship Id="rId1" Type="http://schemas.openxmlformats.org/officeDocument/2006/relationships/slideLayout" Target="../slideLayouts/slideLayout7.xml"/></Relationships>
</file>

<file path=ppt/slides/_rels/slide479.xml.rels><?xml version="1.0" encoding="UTF-8" standalone="yes"?>
<Relationships xmlns="http://schemas.openxmlformats.org/package/2006/relationships"><Relationship Id="rId2" Type="http://schemas.openxmlformats.org/officeDocument/2006/relationships/notesSlide" Target="../notesSlides/notesSlide36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0.xml.rels><?xml version="1.0" encoding="UTF-8" standalone="yes"?>
<Relationships xmlns="http://schemas.openxmlformats.org/package/2006/relationships"><Relationship Id="rId2" Type="http://schemas.openxmlformats.org/officeDocument/2006/relationships/notesSlide" Target="../notesSlides/notesSlide368.xml"/><Relationship Id="rId1" Type="http://schemas.openxmlformats.org/officeDocument/2006/relationships/slideLayout" Target="../slideLayouts/slideLayout2.xml"/></Relationships>
</file>

<file path=ppt/slides/_rels/slide4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2.xml.rels><?xml version="1.0" encoding="UTF-8" standalone="yes"?>
<Relationships xmlns="http://schemas.openxmlformats.org/package/2006/relationships"><Relationship Id="rId2" Type="http://schemas.openxmlformats.org/officeDocument/2006/relationships/notesSlide" Target="../notesSlides/notesSlide369.xml"/><Relationship Id="rId1" Type="http://schemas.openxmlformats.org/officeDocument/2006/relationships/slideLayout" Target="../slideLayouts/slideLayout2.xml"/></Relationships>
</file>

<file path=ppt/slides/_rels/slide483.xml.rels><?xml version="1.0" encoding="UTF-8" standalone="yes"?>
<Relationships xmlns="http://schemas.openxmlformats.org/package/2006/relationships"><Relationship Id="rId2" Type="http://schemas.openxmlformats.org/officeDocument/2006/relationships/notesSlide" Target="../notesSlides/notesSlide370.xml"/><Relationship Id="rId1" Type="http://schemas.openxmlformats.org/officeDocument/2006/relationships/slideLayout" Target="../slideLayouts/slideLayout2.xml"/></Relationships>
</file>

<file path=ppt/slides/_rels/slide484.xml.rels><?xml version="1.0" encoding="UTF-8" standalone="yes"?>
<Relationships xmlns="http://schemas.openxmlformats.org/package/2006/relationships"><Relationship Id="rId2" Type="http://schemas.openxmlformats.org/officeDocument/2006/relationships/notesSlide" Target="../notesSlides/notesSlide371.xml"/><Relationship Id="rId1" Type="http://schemas.openxmlformats.org/officeDocument/2006/relationships/slideLayout" Target="../slideLayouts/slideLayout2.xml"/></Relationships>
</file>

<file path=ppt/slides/_rels/slide4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819400"/>
            <a:ext cx="7772400" cy="1143000"/>
          </a:xfrm>
        </p:spPr>
        <p:txBody>
          <a:bodyPr/>
          <a:lstStyle/>
          <a:p>
            <a:pPr eaLnBrk="1" hangingPunct="1">
              <a:defRPr/>
            </a:pPr>
            <a:r>
              <a:rPr lang="en-US" dirty="0" smtClean="0">
                <a:latin typeface="Lucida Console" panose="020B0609040504020204" pitchFamily="49" charset="0"/>
                <a:ea typeface="Verdana" panose="020B0604030504040204" pitchFamily="34" charset="0"/>
                <a:cs typeface="Verdana" panose="020B0604030504040204" pitchFamily="34" charset="0"/>
              </a:rPr>
              <a:t>Managing Change </a:t>
            </a:r>
            <a:br>
              <a:rPr lang="en-US" dirty="0" smtClean="0">
                <a:latin typeface="Lucida Console" panose="020B0609040504020204" pitchFamily="49" charset="0"/>
                <a:ea typeface="Verdana" panose="020B0604030504040204" pitchFamily="34" charset="0"/>
                <a:cs typeface="Verdana" panose="020B0604030504040204" pitchFamily="34" charset="0"/>
              </a:rPr>
            </a:br>
            <a:r>
              <a:rPr lang="en-US" dirty="0" smtClean="0">
                <a:latin typeface="Lucida Console" panose="020B0609040504020204" pitchFamily="49" charset="0"/>
                <a:ea typeface="Verdana" panose="020B0604030504040204" pitchFamily="34" charset="0"/>
                <a:cs typeface="Verdana" panose="020B0604030504040204" pitchFamily="34" charset="0"/>
              </a:rPr>
              <a:t>&amp; </a:t>
            </a:r>
            <a:br>
              <a:rPr lang="en-US" dirty="0" smtClean="0">
                <a:latin typeface="Lucida Console" panose="020B0609040504020204" pitchFamily="49" charset="0"/>
                <a:ea typeface="Verdana" panose="020B0604030504040204" pitchFamily="34" charset="0"/>
                <a:cs typeface="Verdana" panose="020B0604030504040204" pitchFamily="34" charset="0"/>
              </a:rPr>
            </a:br>
            <a:r>
              <a:rPr lang="en-US" dirty="0" smtClean="0">
                <a:latin typeface="Lucida Console" panose="020B0609040504020204" pitchFamily="49" charset="0"/>
                <a:ea typeface="Verdana" panose="020B0604030504040204" pitchFamily="34" charset="0"/>
                <a:cs typeface="Verdana" panose="020B0604030504040204" pitchFamily="34" charset="0"/>
              </a:rPr>
              <a:t>Innovation</a:t>
            </a:r>
            <a:endParaRPr lang="en-US" dirty="0">
              <a:latin typeface="Lucida Console" panose="020B0609040504020204" pitchFamily="49" charset="0"/>
              <a:ea typeface="Verdana" panose="020B0604030504040204" pitchFamily="34" charset="0"/>
              <a:cs typeface="Verdana" panose="020B0604030504040204"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3" name="Picture 2051" descr="Thehealingbrain"/>
          <p:cNvPicPr>
            <a:picLocks noChangeAspect="1" noChangeArrowheads="1"/>
          </p:cNvPicPr>
          <p:nvPr/>
        </p:nvPicPr>
        <p:blipFill>
          <a:blip r:embed="rId3"/>
          <a:srcRect/>
          <a:stretch>
            <a:fillRect/>
          </a:stretch>
        </p:blipFill>
        <p:spPr bwMode="auto">
          <a:xfrm>
            <a:off x="2060575" y="330200"/>
            <a:ext cx="3890963" cy="6329363"/>
          </a:xfrm>
          <a:prstGeom prst="rect">
            <a:avLst/>
          </a:prstGeom>
          <a:noFill/>
          <a:effectLst>
            <a:outerShdw dist="35921" dir="2700000" algn="ctr" rotWithShape="0">
              <a:schemeClr val="bg2"/>
            </a:outerShdw>
          </a:effectLst>
        </p:spPr>
      </p:pic>
      <p:pic>
        <p:nvPicPr>
          <p:cNvPr id="112652" name="Picture 2060" descr="TheLanguageoftheHeart1"/>
          <p:cNvPicPr>
            <a:picLocks noChangeAspect="1" noChangeArrowheads="1"/>
          </p:cNvPicPr>
          <p:nvPr/>
        </p:nvPicPr>
        <p:blipFill>
          <a:blip r:embed="rId4">
            <a:lum contrast="24000"/>
          </a:blip>
          <a:srcRect/>
          <a:stretch>
            <a:fillRect/>
          </a:stretch>
        </p:blipFill>
        <p:spPr bwMode="auto">
          <a:xfrm>
            <a:off x="0" y="922338"/>
            <a:ext cx="3998913" cy="5935662"/>
          </a:xfrm>
          <a:prstGeom prst="rect">
            <a:avLst/>
          </a:prstGeom>
          <a:noFill/>
          <a:effectLst>
            <a:outerShdw dist="35921" dir="2700000" algn="ctr" rotWithShape="0">
              <a:schemeClr val="bg2"/>
            </a:outerShdw>
          </a:effectLst>
        </p:spPr>
      </p:pic>
      <p:pic>
        <p:nvPicPr>
          <p:cNvPr id="112656" name="Picture 2064" descr="EmotionalIntelligence"/>
          <p:cNvPicPr>
            <a:picLocks noChangeAspect="1" noChangeArrowheads="1"/>
          </p:cNvPicPr>
          <p:nvPr/>
        </p:nvPicPr>
        <p:blipFill>
          <a:blip r:embed="rId5"/>
          <a:srcRect/>
          <a:stretch>
            <a:fillRect/>
          </a:stretch>
        </p:blipFill>
        <p:spPr bwMode="auto">
          <a:xfrm>
            <a:off x="42863" y="0"/>
            <a:ext cx="4421187" cy="6951663"/>
          </a:xfrm>
          <a:prstGeom prst="rect">
            <a:avLst/>
          </a:prstGeom>
          <a:noFill/>
          <a:effectLst>
            <a:outerShdw dist="35921" dir="2700000" algn="ctr" rotWithShape="0">
              <a:schemeClr val="bg2"/>
            </a:outerShdw>
          </a:effectLst>
        </p:spPr>
      </p:pic>
      <p:pic>
        <p:nvPicPr>
          <p:cNvPr id="112653" name="Picture 2061" descr="TheSocialBrain1"/>
          <p:cNvPicPr>
            <a:picLocks noChangeAspect="1" noChangeArrowheads="1"/>
          </p:cNvPicPr>
          <p:nvPr/>
        </p:nvPicPr>
        <p:blipFill>
          <a:blip r:embed="rId6"/>
          <a:srcRect l="9048" r="4546"/>
          <a:stretch>
            <a:fillRect/>
          </a:stretch>
        </p:blipFill>
        <p:spPr bwMode="auto">
          <a:xfrm>
            <a:off x="5106988" y="0"/>
            <a:ext cx="4037012" cy="6540500"/>
          </a:xfrm>
          <a:prstGeom prst="rect">
            <a:avLst/>
          </a:prstGeom>
          <a:noFill/>
          <a:effectLst>
            <a:outerShdw dist="35921" dir="2700000" algn="ctr" rotWithShape="0">
              <a:schemeClr val="bg2"/>
            </a:outerShdw>
          </a:effectLst>
        </p:spPr>
      </p:pic>
      <p:pic>
        <p:nvPicPr>
          <p:cNvPr id="112654" name="Picture 2062" descr="WhyMarriages1"/>
          <p:cNvPicPr>
            <a:picLocks noChangeAspect="1" noChangeArrowheads="1"/>
          </p:cNvPicPr>
          <p:nvPr/>
        </p:nvPicPr>
        <p:blipFill>
          <a:blip r:embed="rId7">
            <a:lum bright="-18000" contrast="60000"/>
          </a:blip>
          <a:srcRect l="2811"/>
          <a:stretch>
            <a:fillRect/>
          </a:stretch>
        </p:blipFill>
        <p:spPr bwMode="auto">
          <a:xfrm>
            <a:off x="1193800" y="0"/>
            <a:ext cx="4510088" cy="6727825"/>
          </a:xfrm>
          <a:prstGeom prst="rect">
            <a:avLst/>
          </a:prstGeom>
          <a:noFill/>
          <a:effectLst>
            <a:outerShdw dist="35921" dir="2700000" algn="ctr" rotWithShape="0">
              <a:schemeClr val="bg2"/>
            </a:outerShdw>
          </a:effectLst>
        </p:spPr>
      </p:pic>
      <p:pic>
        <p:nvPicPr>
          <p:cNvPr id="17" name="Picture 16" descr="TheHardyExecutive.jpg"/>
          <p:cNvPicPr>
            <a:picLocks noChangeAspect="1"/>
          </p:cNvPicPr>
          <p:nvPr/>
        </p:nvPicPr>
        <p:blipFill>
          <a:blip r:embed="rId8"/>
          <a:stretch>
            <a:fillRect/>
          </a:stretch>
        </p:blipFill>
        <p:spPr>
          <a:xfrm>
            <a:off x="2457450" y="0"/>
            <a:ext cx="4576763" cy="6858000"/>
          </a:xfrm>
          <a:prstGeom prst="rect">
            <a:avLst/>
          </a:prstGeom>
          <a:effectLst>
            <a:outerShdw blurRad="50800" dist="50800" dir="5400000" algn="ctr" rotWithShape="0">
              <a:schemeClr val="tx1"/>
            </a:outerShdw>
          </a:effectLst>
        </p:spPr>
      </p:pic>
      <p:pic>
        <p:nvPicPr>
          <p:cNvPr id="16" name="Picture 15" descr="adaptationtolife.jpg"/>
          <p:cNvPicPr>
            <a:picLocks noChangeAspect="1"/>
          </p:cNvPicPr>
          <p:nvPr/>
        </p:nvPicPr>
        <p:blipFill>
          <a:blip r:embed="rId9"/>
          <a:stretch>
            <a:fillRect/>
          </a:stretch>
        </p:blipFill>
        <p:spPr>
          <a:xfrm>
            <a:off x="4308475" y="439738"/>
            <a:ext cx="4340225" cy="6418262"/>
          </a:xfrm>
          <a:prstGeom prst="rect">
            <a:avLst/>
          </a:prstGeom>
          <a:effectLst>
            <a:outerShdw blurRad="50800" dist="50800" dir="5400000" algn="ctr" rotWithShape="0">
              <a:schemeClr val="tx1"/>
            </a:outerShdw>
          </a:effectLst>
        </p:spPr>
      </p:pic>
      <p:pic>
        <p:nvPicPr>
          <p:cNvPr id="112655" name="Picture 2063" descr="TheManwhodiscoveredquality2"/>
          <p:cNvPicPr>
            <a:picLocks noChangeAspect="1" noChangeArrowheads="1"/>
          </p:cNvPicPr>
          <p:nvPr/>
        </p:nvPicPr>
        <p:blipFill>
          <a:blip r:embed="rId10"/>
          <a:srcRect/>
          <a:stretch>
            <a:fillRect/>
          </a:stretch>
        </p:blipFill>
        <p:spPr bwMode="auto">
          <a:xfrm>
            <a:off x="3141663" y="1306513"/>
            <a:ext cx="3876675" cy="5200650"/>
          </a:xfrm>
          <a:prstGeom prst="rect">
            <a:avLst/>
          </a:prstGeom>
          <a:noFill/>
          <a:effectLst>
            <a:outerShdw dist="35921" dir="2700000" algn="ctr" rotWithShape="0">
              <a:schemeClr val="bg2"/>
            </a:outerShdw>
          </a:effectLst>
        </p:spPr>
      </p:pic>
      <p:pic>
        <p:nvPicPr>
          <p:cNvPr id="112657" name="Picture 2065" descr="builttolast2"/>
          <p:cNvPicPr>
            <a:picLocks noChangeAspect="1" noChangeArrowheads="1"/>
          </p:cNvPicPr>
          <p:nvPr/>
        </p:nvPicPr>
        <p:blipFill>
          <a:blip r:embed="rId11"/>
          <a:srcRect/>
          <a:stretch>
            <a:fillRect/>
          </a:stretch>
        </p:blipFill>
        <p:spPr bwMode="auto">
          <a:xfrm>
            <a:off x="3173413" y="938213"/>
            <a:ext cx="3832225" cy="5919787"/>
          </a:xfrm>
          <a:prstGeom prst="rect">
            <a:avLst/>
          </a:prstGeom>
          <a:noFill/>
          <a:effectLst>
            <a:outerShdw dist="35921" dir="2700000" algn="ctr" rotWithShape="0">
              <a:schemeClr val="bg2"/>
            </a:outerShdw>
          </a:effectLst>
        </p:spPr>
      </p:pic>
      <p:pic>
        <p:nvPicPr>
          <p:cNvPr id="112658" name="Picture 2066" descr="GoodtoGreat"/>
          <p:cNvPicPr>
            <a:picLocks noChangeAspect="1" noChangeArrowheads="1"/>
          </p:cNvPicPr>
          <p:nvPr/>
        </p:nvPicPr>
        <p:blipFill>
          <a:blip r:embed="rId12"/>
          <a:srcRect/>
          <a:stretch>
            <a:fillRect/>
          </a:stretch>
        </p:blipFill>
        <p:spPr bwMode="auto">
          <a:xfrm>
            <a:off x="3689350" y="582613"/>
            <a:ext cx="4524375" cy="6275387"/>
          </a:xfrm>
          <a:prstGeom prst="rect">
            <a:avLst/>
          </a:prstGeom>
          <a:noFill/>
          <a:effectLst>
            <a:outerShdw dist="35921" dir="2700000" algn="ctr" rotWithShape="0">
              <a:schemeClr val="bg2"/>
            </a:outerShdw>
          </a:effectLst>
        </p:spPr>
      </p:pic>
      <p:pic>
        <p:nvPicPr>
          <p:cNvPr id="112661" name="Picture 2069" descr="goodtogreat"/>
          <p:cNvPicPr>
            <a:picLocks noChangeAspect="1" noChangeArrowheads="1"/>
          </p:cNvPicPr>
          <p:nvPr/>
        </p:nvPicPr>
        <p:blipFill>
          <a:blip r:embed="rId13"/>
          <a:srcRect/>
          <a:stretch>
            <a:fillRect/>
          </a:stretch>
        </p:blipFill>
        <p:spPr bwMode="auto">
          <a:xfrm>
            <a:off x="1549400" y="465138"/>
            <a:ext cx="4106863" cy="6392862"/>
          </a:xfrm>
          <a:prstGeom prst="rect">
            <a:avLst/>
          </a:prstGeom>
          <a:noFill/>
          <a:ln w="9525">
            <a:noFill/>
            <a:miter lim="800000"/>
            <a:headEnd/>
            <a:tailEnd/>
          </a:ln>
        </p:spPr>
      </p:pic>
      <p:pic>
        <p:nvPicPr>
          <p:cNvPr id="112659" name="Picture 2067" descr="scan0006"/>
          <p:cNvPicPr>
            <a:picLocks noChangeAspect="1" noChangeArrowheads="1"/>
          </p:cNvPicPr>
          <p:nvPr/>
        </p:nvPicPr>
        <p:blipFill>
          <a:blip r:embed="rId14"/>
          <a:srcRect r="3877" b="7552"/>
          <a:stretch>
            <a:fillRect/>
          </a:stretch>
        </p:blipFill>
        <p:spPr bwMode="auto">
          <a:xfrm>
            <a:off x="185738" y="265113"/>
            <a:ext cx="4429125" cy="5870575"/>
          </a:xfrm>
          <a:prstGeom prst="rect">
            <a:avLst/>
          </a:prstGeom>
          <a:noFill/>
          <a:ln w="9525">
            <a:solidFill>
              <a:schemeClr val="tx1"/>
            </a:solidFill>
            <a:miter lim="800000"/>
            <a:headEnd/>
            <a:tailEnd/>
          </a:ln>
          <a:effectLst>
            <a:outerShdw dist="35921" dir="2700000" algn="ctr" rotWithShape="0">
              <a:schemeClr val="bg2"/>
            </a:outerShdw>
          </a:effectLst>
        </p:spPr>
      </p:pic>
      <p:pic>
        <p:nvPicPr>
          <p:cNvPr id="112660" name="Picture 2068" descr="4principles"/>
          <p:cNvPicPr>
            <a:picLocks noChangeAspect="1" noChangeArrowheads="1"/>
          </p:cNvPicPr>
          <p:nvPr/>
        </p:nvPicPr>
        <p:blipFill>
          <a:blip r:embed="rId15"/>
          <a:srcRect l="3397" t="7414" r="3061"/>
          <a:stretch>
            <a:fillRect/>
          </a:stretch>
        </p:blipFill>
        <p:spPr bwMode="auto">
          <a:xfrm>
            <a:off x="4718050" y="493713"/>
            <a:ext cx="4425950" cy="6096000"/>
          </a:xfrm>
          <a:prstGeom prst="rect">
            <a:avLst/>
          </a:prstGeom>
          <a:noFill/>
          <a:ln w="9525">
            <a:solidFill>
              <a:schemeClr val="tx1"/>
            </a:solidFill>
            <a:miter lim="800000"/>
            <a:headEnd/>
            <a:tailEnd/>
          </a:ln>
          <a:effectLst>
            <a:outerShdw dist="35921" dir="2700000" algn="ctr" rotWithShape="0">
              <a:schemeClr val="bg2"/>
            </a:outerShdw>
          </a:effectLst>
        </p:spPr>
      </p:pic>
      <p:pic>
        <p:nvPicPr>
          <p:cNvPr id="112650" name="Picture 2058" descr="Thelivingcompany"/>
          <p:cNvPicPr>
            <a:picLocks noChangeAspect="1" noChangeArrowheads="1"/>
          </p:cNvPicPr>
          <p:nvPr/>
        </p:nvPicPr>
        <p:blipFill>
          <a:blip r:embed="rId16"/>
          <a:srcRect/>
          <a:stretch>
            <a:fillRect/>
          </a:stretch>
        </p:blipFill>
        <p:spPr bwMode="auto">
          <a:xfrm>
            <a:off x="3214688" y="563563"/>
            <a:ext cx="3924300" cy="6032500"/>
          </a:xfrm>
          <a:prstGeom prst="rect">
            <a:avLst/>
          </a:prstGeom>
          <a:noFill/>
          <a:ln w="9525">
            <a:solidFill>
              <a:schemeClr val="tx1"/>
            </a:solidFill>
            <a:miter lim="800000"/>
            <a:headEnd/>
            <a:tailEnd/>
          </a:ln>
          <a:effectLst>
            <a:outerShdw dist="35921" dir="2700000" algn="ctr" rotWithShape="0">
              <a:schemeClr val="bg2"/>
            </a:outerShdw>
          </a:effec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126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1126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126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1126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1126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11265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499"/>
                                          </p:stCondLst>
                                        </p:cTn>
                                        <p:tgtEl>
                                          <p:spTgt spid="11265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499"/>
                                          </p:stCondLst>
                                        </p:cTn>
                                        <p:tgtEl>
                                          <p:spTgt spid="11265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266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1265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1266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499"/>
                                          </p:stCondLst>
                                        </p:cTn>
                                        <p:tgtEl>
                                          <p:spTgt spid="1126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pPr eaLnBrk="1" hangingPunct="1">
              <a:defRPr/>
            </a:pPr>
            <a:r>
              <a:rPr lang="en-US" dirty="0" smtClean="0"/>
              <a:t>Suggestions for Suggestions</a:t>
            </a:r>
          </a:p>
        </p:txBody>
      </p:sp>
      <p:sp>
        <p:nvSpPr>
          <p:cNvPr id="198659" name="Rectangle 3"/>
          <p:cNvSpPr>
            <a:spLocks noGrp="1" noChangeArrowheads="1"/>
          </p:cNvSpPr>
          <p:nvPr>
            <p:ph idx="1"/>
          </p:nvPr>
        </p:nvSpPr>
        <p:spPr>
          <a:xfrm>
            <a:off x="685800" y="2209800"/>
            <a:ext cx="7772400" cy="4114800"/>
          </a:xfrm>
        </p:spPr>
        <p:txBody>
          <a:bodyPr/>
          <a:lstStyle/>
          <a:p>
            <a:pPr marL="533400" indent="-533400" eaLnBrk="1" hangingPunct="1">
              <a:lnSpc>
                <a:spcPct val="90000"/>
              </a:lnSpc>
              <a:buFontTx/>
              <a:buAutoNum type="arabicPeriod"/>
              <a:defRPr/>
            </a:pPr>
            <a:r>
              <a:rPr lang="en-US" sz="2400" dirty="0" smtClean="0"/>
              <a:t>Rewards should be relatively modest</a:t>
            </a:r>
          </a:p>
          <a:p>
            <a:pPr marL="533400" indent="-533400" eaLnBrk="1" hangingPunct="1">
              <a:lnSpc>
                <a:spcPct val="90000"/>
              </a:lnSpc>
              <a:buFontTx/>
              <a:buAutoNum type="arabicPeriod"/>
              <a:defRPr/>
            </a:pPr>
            <a:r>
              <a:rPr lang="en-US" sz="2400" dirty="0" smtClean="0"/>
              <a:t>Response to suggestions should be prompt.  Any suggestion that is not responded to in 3 months, should go to the top for review.</a:t>
            </a:r>
          </a:p>
          <a:p>
            <a:pPr marL="533400" indent="-533400" eaLnBrk="1" hangingPunct="1">
              <a:lnSpc>
                <a:spcPct val="90000"/>
              </a:lnSpc>
              <a:buFontTx/>
              <a:buAutoNum type="arabicPeriod"/>
              <a:defRPr/>
            </a:pPr>
            <a:r>
              <a:rPr lang="en-US" sz="2400" dirty="0" smtClean="0"/>
              <a:t>Advocates for the suggestion program should be volunteer positions at the lower levels.  This individual should receive a bonus for the position and should be ineligible to give suggestions.  Regional meetings of these advocates are recommended.  This position can be natural step to management positions.</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8659">
                                            <p:txEl>
                                              <p:pRg st="0" end="0"/>
                                            </p:txEl>
                                          </p:spTgt>
                                        </p:tgtEl>
                                        <p:attrNameLst>
                                          <p:attrName>style.visibility</p:attrName>
                                        </p:attrNameLst>
                                      </p:cBhvr>
                                      <p:to>
                                        <p:strVal val="visible"/>
                                      </p:to>
                                    </p:set>
                                    <p:animEffect transition="in" filter="dissolve">
                                      <p:cBhvr>
                                        <p:cTn id="7" dur="500"/>
                                        <p:tgtEl>
                                          <p:spTgt spid="1986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98659">
                                            <p:txEl>
                                              <p:pRg st="1" end="1"/>
                                            </p:txEl>
                                          </p:spTgt>
                                        </p:tgtEl>
                                        <p:attrNameLst>
                                          <p:attrName>style.visibility</p:attrName>
                                        </p:attrNameLst>
                                      </p:cBhvr>
                                      <p:to>
                                        <p:strVal val="visible"/>
                                      </p:to>
                                    </p:set>
                                    <p:animEffect transition="in" filter="dissolve">
                                      <p:cBhvr>
                                        <p:cTn id="12" dur="500"/>
                                        <p:tgtEl>
                                          <p:spTgt spid="1986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8659">
                                            <p:txEl>
                                              <p:pRg st="2" end="2"/>
                                            </p:txEl>
                                          </p:spTgt>
                                        </p:tgtEl>
                                        <p:attrNameLst>
                                          <p:attrName>style.visibility</p:attrName>
                                        </p:attrNameLst>
                                      </p:cBhvr>
                                      <p:to>
                                        <p:strVal val="visible"/>
                                      </p:to>
                                    </p:set>
                                    <p:animEffect transition="in" filter="dissolve">
                                      <p:cBhvr>
                                        <p:cTn id="17" dur="500"/>
                                        <p:tgtEl>
                                          <p:spTgt spid="1986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9"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lstStyle/>
          <a:p>
            <a:pPr eaLnBrk="1" hangingPunct="1">
              <a:defRPr/>
            </a:pPr>
            <a:r>
              <a:rPr lang="en-US" smtClean="0"/>
              <a:t>Suggestions for Suggestions</a:t>
            </a:r>
          </a:p>
        </p:txBody>
      </p:sp>
      <p:sp>
        <p:nvSpPr>
          <p:cNvPr id="199683" name="Rectangle 3"/>
          <p:cNvSpPr>
            <a:spLocks noGrp="1" noChangeArrowheads="1"/>
          </p:cNvSpPr>
          <p:nvPr>
            <p:ph idx="1"/>
          </p:nvPr>
        </p:nvSpPr>
        <p:spPr/>
        <p:txBody>
          <a:bodyPr/>
          <a:lstStyle/>
          <a:p>
            <a:pPr marL="533400" indent="-533400" eaLnBrk="1" hangingPunct="1">
              <a:buFontTx/>
              <a:buAutoNum type="arabicPeriod" startAt="4"/>
              <a:defRPr/>
            </a:pPr>
            <a:r>
              <a:rPr lang="en-US" sz="2400" dirty="0" smtClean="0"/>
              <a:t>Encourage employees to turn complaints into proposals.</a:t>
            </a:r>
          </a:p>
          <a:p>
            <a:pPr marL="533400" indent="-533400" eaLnBrk="1" hangingPunct="1">
              <a:buFontTx/>
              <a:buAutoNum type="arabicPeriod" startAt="4"/>
              <a:defRPr/>
            </a:pPr>
            <a:r>
              <a:rPr lang="en-US" sz="2400" dirty="0" smtClean="0"/>
              <a:t>Give small “thank you” items to all </a:t>
            </a:r>
            <a:r>
              <a:rPr lang="en-US" sz="2400" dirty="0" err="1" smtClean="0"/>
              <a:t>suggesters</a:t>
            </a:r>
            <a:r>
              <a:rPr lang="en-US" sz="2400" dirty="0" smtClean="0"/>
              <a:t>.</a:t>
            </a:r>
          </a:p>
          <a:p>
            <a:pPr marL="533400" indent="-533400" eaLnBrk="1" hangingPunct="1">
              <a:buFontTx/>
              <a:buAutoNum type="arabicPeriod" startAt="4"/>
              <a:defRPr/>
            </a:pPr>
            <a:r>
              <a:rPr lang="en-US" sz="2400" dirty="0" smtClean="0"/>
              <a:t>Those suggestions that are “off the mark” can become opportunities to train staff.</a:t>
            </a:r>
          </a:p>
          <a:p>
            <a:pPr marL="533400" indent="-533400" eaLnBrk="1" hangingPunct="1">
              <a:buFontTx/>
              <a:buAutoNum type="arabicPeriod" startAt="4"/>
              <a:defRPr/>
            </a:pPr>
            <a:r>
              <a:rPr lang="en-US" sz="2400" dirty="0" smtClean="0"/>
              <a:t>Be careful what you reward!</a:t>
            </a:r>
          </a:p>
          <a:p>
            <a:pPr marL="533400" indent="-533400" eaLnBrk="1" hangingPunct="1">
              <a:buFontTx/>
              <a:buAutoNum type="arabicPeriod" startAt="4"/>
              <a:defRPr/>
            </a:pPr>
            <a:r>
              <a:rPr lang="en-US" sz="2400" dirty="0" smtClean="0"/>
              <a:t>System must reach everyone.</a:t>
            </a:r>
          </a:p>
          <a:p>
            <a:pPr marL="533400" indent="-533400" eaLnBrk="1" hangingPunct="1">
              <a:buFontTx/>
              <a:buAutoNum type="arabicPeriod" startAt="4"/>
              <a:defRPr/>
            </a:pPr>
            <a:r>
              <a:rPr lang="en-US" sz="2400" dirty="0" smtClean="0"/>
              <a:t>Simplicity in using the system is important.</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99683">
                                            <p:txEl>
                                              <p:pRg st="0" end="0"/>
                                            </p:txEl>
                                          </p:spTgt>
                                        </p:tgtEl>
                                        <p:attrNameLst>
                                          <p:attrName>style.visibility</p:attrName>
                                        </p:attrNameLst>
                                      </p:cBhvr>
                                      <p:to>
                                        <p:strVal val="visible"/>
                                      </p:to>
                                    </p:set>
                                    <p:anim calcmode="lin" valueType="num">
                                      <p:cBhvr>
                                        <p:cTn id="7" dur="1000" fill="hold"/>
                                        <p:tgtEl>
                                          <p:spTgt spid="19968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9968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9968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99683">
                                            <p:txEl>
                                              <p:pRg st="1" end="1"/>
                                            </p:txEl>
                                          </p:spTgt>
                                        </p:tgtEl>
                                        <p:attrNameLst>
                                          <p:attrName>style.visibility</p:attrName>
                                        </p:attrNameLst>
                                      </p:cBhvr>
                                      <p:to>
                                        <p:strVal val="visible"/>
                                      </p:to>
                                    </p:set>
                                    <p:anim calcmode="lin" valueType="num">
                                      <p:cBhvr>
                                        <p:cTn id="14" dur="1000" fill="hold"/>
                                        <p:tgtEl>
                                          <p:spTgt spid="19968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19968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19968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99683">
                                            <p:txEl>
                                              <p:pRg st="2" end="2"/>
                                            </p:txEl>
                                          </p:spTgt>
                                        </p:tgtEl>
                                        <p:attrNameLst>
                                          <p:attrName>style.visibility</p:attrName>
                                        </p:attrNameLst>
                                      </p:cBhvr>
                                      <p:to>
                                        <p:strVal val="visible"/>
                                      </p:to>
                                    </p:set>
                                    <p:anim calcmode="lin" valueType="num">
                                      <p:cBhvr>
                                        <p:cTn id="21" dur="1000" fill="hold"/>
                                        <p:tgtEl>
                                          <p:spTgt spid="199683">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19968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19968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199683">
                                            <p:txEl>
                                              <p:pRg st="3" end="3"/>
                                            </p:txEl>
                                          </p:spTgt>
                                        </p:tgtEl>
                                        <p:attrNameLst>
                                          <p:attrName>style.visibility</p:attrName>
                                        </p:attrNameLst>
                                      </p:cBhvr>
                                      <p:to>
                                        <p:strVal val="visible"/>
                                      </p:to>
                                    </p:set>
                                    <p:anim calcmode="lin" valueType="num">
                                      <p:cBhvr>
                                        <p:cTn id="28" dur="1000" fill="hold"/>
                                        <p:tgtEl>
                                          <p:spTgt spid="199683">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199683">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19968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99683">
                                            <p:txEl>
                                              <p:pRg st="4" end="4"/>
                                            </p:txEl>
                                          </p:spTgt>
                                        </p:tgtEl>
                                        <p:attrNameLst>
                                          <p:attrName>style.visibility</p:attrName>
                                        </p:attrNameLst>
                                      </p:cBhvr>
                                      <p:to>
                                        <p:strVal val="visible"/>
                                      </p:to>
                                    </p:set>
                                    <p:anim calcmode="lin" valueType="num">
                                      <p:cBhvr>
                                        <p:cTn id="35" dur="1000" fill="hold"/>
                                        <p:tgtEl>
                                          <p:spTgt spid="199683">
                                            <p:txEl>
                                              <p:pRg st="4" end="4"/>
                                            </p:txEl>
                                          </p:spTgt>
                                        </p:tgtEl>
                                        <p:attrNameLst>
                                          <p:attrName>ppt_w</p:attrName>
                                        </p:attrNameLst>
                                      </p:cBhvr>
                                      <p:tavLst>
                                        <p:tav tm="0">
                                          <p:val>
                                            <p:strVal val="#ppt_w*0.70"/>
                                          </p:val>
                                        </p:tav>
                                        <p:tav tm="100000">
                                          <p:val>
                                            <p:strVal val="#ppt_w"/>
                                          </p:val>
                                        </p:tav>
                                      </p:tavLst>
                                    </p:anim>
                                    <p:anim calcmode="lin" valueType="num">
                                      <p:cBhvr>
                                        <p:cTn id="36" dur="1000" fill="hold"/>
                                        <p:tgtEl>
                                          <p:spTgt spid="199683">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19968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199683">
                                            <p:txEl>
                                              <p:pRg st="5" end="5"/>
                                            </p:txEl>
                                          </p:spTgt>
                                        </p:tgtEl>
                                        <p:attrNameLst>
                                          <p:attrName>style.visibility</p:attrName>
                                        </p:attrNameLst>
                                      </p:cBhvr>
                                      <p:to>
                                        <p:strVal val="visible"/>
                                      </p:to>
                                    </p:set>
                                    <p:anim calcmode="lin" valueType="num">
                                      <p:cBhvr>
                                        <p:cTn id="42" dur="1000" fill="hold"/>
                                        <p:tgtEl>
                                          <p:spTgt spid="199683">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199683">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1996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3"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lstStyle/>
          <a:p>
            <a:pPr eaLnBrk="1" hangingPunct="1">
              <a:defRPr/>
            </a:pPr>
            <a:r>
              <a:rPr lang="en-US" smtClean="0"/>
              <a:t>Suggestions for Suggestions</a:t>
            </a:r>
          </a:p>
        </p:txBody>
      </p:sp>
      <p:sp>
        <p:nvSpPr>
          <p:cNvPr id="200707" name="Rectangle 3"/>
          <p:cNvSpPr>
            <a:spLocks noGrp="1" noChangeArrowheads="1"/>
          </p:cNvSpPr>
          <p:nvPr>
            <p:ph idx="1"/>
          </p:nvPr>
        </p:nvSpPr>
        <p:spPr/>
        <p:txBody>
          <a:bodyPr/>
          <a:lstStyle/>
          <a:p>
            <a:pPr marL="609600" indent="-609600" eaLnBrk="1" hangingPunct="1">
              <a:buFontTx/>
              <a:buAutoNum type="arabicPeriod" startAt="10"/>
              <a:defRPr/>
            </a:pPr>
            <a:r>
              <a:rPr lang="en-US" sz="2400" smtClean="0"/>
              <a:t>All suggestions should be carefully documented</a:t>
            </a:r>
          </a:p>
          <a:p>
            <a:pPr marL="990600" lvl="1" indent="-533400" eaLnBrk="1" hangingPunct="1">
              <a:buFontTx/>
              <a:buChar char="•"/>
              <a:defRPr/>
            </a:pPr>
            <a:r>
              <a:rPr lang="en-US" sz="2000" smtClean="0"/>
              <a:t>Clarifies thinking</a:t>
            </a:r>
          </a:p>
          <a:p>
            <a:pPr marL="990600" lvl="1" indent="-533400" eaLnBrk="1" hangingPunct="1">
              <a:buFontTx/>
              <a:buChar char="•"/>
              <a:defRPr/>
            </a:pPr>
            <a:r>
              <a:rPr lang="en-US" sz="2000" smtClean="0"/>
              <a:t>Identifies duplication</a:t>
            </a:r>
          </a:p>
          <a:p>
            <a:pPr marL="990600" lvl="1" indent="-533400" eaLnBrk="1" hangingPunct="1">
              <a:buFontTx/>
              <a:buChar char="•"/>
              <a:defRPr/>
            </a:pPr>
            <a:r>
              <a:rPr lang="en-US" sz="2000" smtClean="0"/>
              <a:t>Results in accountability</a:t>
            </a:r>
          </a:p>
          <a:p>
            <a:pPr marL="609600" indent="-609600" eaLnBrk="1" hangingPunct="1">
              <a:buFontTx/>
              <a:buAutoNum type="arabicPeriod" startAt="11"/>
              <a:defRPr/>
            </a:pPr>
            <a:r>
              <a:rPr lang="en-US" sz="2400" smtClean="0"/>
              <a:t>Most Crucial:  </a:t>
            </a:r>
          </a:p>
          <a:p>
            <a:pPr marL="990600" lvl="1" indent="-533400" eaLnBrk="1" hangingPunct="1">
              <a:defRPr/>
            </a:pPr>
            <a:r>
              <a:rPr lang="en-US" sz="2000" smtClean="0"/>
              <a:t>	There has be be strong follow through:  “Management has to take ideas seriously. A poorly run suggestion system is worse than none at all.  People have to feel they are being listened to and taken seriously.”</a:t>
            </a:r>
          </a:p>
          <a:p>
            <a:pPr marL="609600" indent="-609600" algn="r" eaLnBrk="1" hangingPunct="1">
              <a:defRPr/>
            </a:pPr>
            <a:r>
              <a:rPr lang="en-US" sz="2000" smtClean="0"/>
              <a:t>Alan Robinson &amp; Sam Stern</a:t>
            </a:r>
          </a:p>
          <a:p>
            <a:pPr marL="609600" indent="-609600" algn="r" eaLnBrk="1" hangingPunct="1">
              <a:defRPr/>
            </a:pPr>
            <a:r>
              <a:rPr lang="en-US" sz="2000" u="sng" smtClean="0"/>
              <a:t>Creativity in Business</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00707">
                                            <p:txEl>
                                              <p:pRg st="0" end="0"/>
                                            </p:txEl>
                                          </p:spTgt>
                                        </p:tgtEl>
                                        <p:attrNameLst>
                                          <p:attrName>style.visibility</p:attrName>
                                        </p:attrNameLst>
                                      </p:cBhvr>
                                      <p:to>
                                        <p:strVal val="visible"/>
                                      </p:to>
                                    </p:set>
                                    <p:animEffect transition="in" filter="barn(inHorizontal)">
                                      <p:cBhvr>
                                        <p:cTn id="7" dur="500"/>
                                        <p:tgtEl>
                                          <p:spTgt spid="200707">
                                            <p:txEl>
                                              <p:pRg st="0" end="0"/>
                                            </p:txEl>
                                          </p:spTgt>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200707">
                                            <p:txEl>
                                              <p:pRg st="1" end="1"/>
                                            </p:txEl>
                                          </p:spTgt>
                                        </p:tgtEl>
                                        <p:attrNameLst>
                                          <p:attrName>style.visibility</p:attrName>
                                        </p:attrNameLst>
                                      </p:cBhvr>
                                      <p:to>
                                        <p:strVal val="visible"/>
                                      </p:to>
                                    </p:set>
                                    <p:animEffect transition="in" filter="barn(inHorizontal)">
                                      <p:cBhvr>
                                        <p:cTn id="10" dur="500"/>
                                        <p:tgtEl>
                                          <p:spTgt spid="200707">
                                            <p:txEl>
                                              <p:pRg st="1" end="1"/>
                                            </p:txEl>
                                          </p:spTgt>
                                        </p:tgtEl>
                                      </p:cBhvr>
                                    </p:animEffect>
                                  </p:childTnLst>
                                </p:cTn>
                              </p:par>
                              <p:par>
                                <p:cTn id="11" presetID="16" presetClass="entr" presetSubtype="26" fill="hold" grpId="0" nodeType="withEffect">
                                  <p:stCondLst>
                                    <p:cond delay="0"/>
                                  </p:stCondLst>
                                  <p:childTnLst>
                                    <p:set>
                                      <p:cBhvr>
                                        <p:cTn id="12" dur="1" fill="hold">
                                          <p:stCondLst>
                                            <p:cond delay="0"/>
                                          </p:stCondLst>
                                        </p:cTn>
                                        <p:tgtEl>
                                          <p:spTgt spid="200707">
                                            <p:txEl>
                                              <p:pRg st="2" end="2"/>
                                            </p:txEl>
                                          </p:spTgt>
                                        </p:tgtEl>
                                        <p:attrNameLst>
                                          <p:attrName>style.visibility</p:attrName>
                                        </p:attrNameLst>
                                      </p:cBhvr>
                                      <p:to>
                                        <p:strVal val="visible"/>
                                      </p:to>
                                    </p:set>
                                    <p:animEffect transition="in" filter="barn(inHorizontal)">
                                      <p:cBhvr>
                                        <p:cTn id="13" dur="500"/>
                                        <p:tgtEl>
                                          <p:spTgt spid="200707">
                                            <p:txEl>
                                              <p:pRg st="2" end="2"/>
                                            </p:txEl>
                                          </p:spTgt>
                                        </p:tgtEl>
                                      </p:cBhvr>
                                    </p:animEffect>
                                  </p:childTnLst>
                                </p:cTn>
                              </p:par>
                              <p:par>
                                <p:cTn id="14" presetID="16" presetClass="entr" presetSubtype="26" fill="hold" grpId="0" nodeType="withEffect">
                                  <p:stCondLst>
                                    <p:cond delay="0"/>
                                  </p:stCondLst>
                                  <p:childTnLst>
                                    <p:set>
                                      <p:cBhvr>
                                        <p:cTn id="15" dur="1" fill="hold">
                                          <p:stCondLst>
                                            <p:cond delay="0"/>
                                          </p:stCondLst>
                                        </p:cTn>
                                        <p:tgtEl>
                                          <p:spTgt spid="200707">
                                            <p:txEl>
                                              <p:pRg st="3" end="3"/>
                                            </p:txEl>
                                          </p:spTgt>
                                        </p:tgtEl>
                                        <p:attrNameLst>
                                          <p:attrName>style.visibility</p:attrName>
                                        </p:attrNameLst>
                                      </p:cBhvr>
                                      <p:to>
                                        <p:strVal val="visible"/>
                                      </p:to>
                                    </p:set>
                                    <p:animEffect transition="in" filter="barn(inHorizontal)">
                                      <p:cBhvr>
                                        <p:cTn id="16" dur="500"/>
                                        <p:tgtEl>
                                          <p:spTgt spid="20070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6" fill="hold" grpId="0" nodeType="clickEffect">
                                  <p:stCondLst>
                                    <p:cond delay="0"/>
                                  </p:stCondLst>
                                  <p:childTnLst>
                                    <p:set>
                                      <p:cBhvr>
                                        <p:cTn id="20" dur="1" fill="hold">
                                          <p:stCondLst>
                                            <p:cond delay="0"/>
                                          </p:stCondLst>
                                        </p:cTn>
                                        <p:tgtEl>
                                          <p:spTgt spid="200707">
                                            <p:txEl>
                                              <p:pRg st="4" end="4"/>
                                            </p:txEl>
                                          </p:spTgt>
                                        </p:tgtEl>
                                        <p:attrNameLst>
                                          <p:attrName>style.visibility</p:attrName>
                                        </p:attrNameLst>
                                      </p:cBhvr>
                                      <p:to>
                                        <p:strVal val="visible"/>
                                      </p:to>
                                    </p:set>
                                    <p:animEffect transition="in" filter="barn(inHorizontal)">
                                      <p:cBhvr>
                                        <p:cTn id="21" dur="500"/>
                                        <p:tgtEl>
                                          <p:spTgt spid="200707">
                                            <p:txEl>
                                              <p:pRg st="4" end="4"/>
                                            </p:txEl>
                                          </p:spTgt>
                                        </p:tgtEl>
                                      </p:cBhvr>
                                    </p:animEffect>
                                  </p:childTnLst>
                                </p:cTn>
                              </p:par>
                              <p:par>
                                <p:cTn id="22" presetID="16" presetClass="entr" presetSubtype="26" fill="hold" grpId="0" nodeType="withEffect">
                                  <p:stCondLst>
                                    <p:cond delay="0"/>
                                  </p:stCondLst>
                                  <p:childTnLst>
                                    <p:set>
                                      <p:cBhvr>
                                        <p:cTn id="23" dur="1" fill="hold">
                                          <p:stCondLst>
                                            <p:cond delay="0"/>
                                          </p:stCondLst>
                                        </p:cTn>
                                        <p:tgtEl>
                                          <p:spTgt spid="200707">
                                            <p:txEl>
                                              <p:pRg st="5" end="5"/>
                                            </p:txEl>
                                          </p:spTgt>
                                        </p:tgtEl>
                                        <p:attrNameLst>
                                          <p:attrName>style.visibility</p:attrName>
                                        </p:attrNameLst>
                                      </p:cBhvr>
                                      <p:to>
                                        <p:strVal val="visible"/>
                                      </p:to>
                                    </p:set>
                                    <p:animEffect transition="in" filter="barn(inHorizontal)">
                                      <p:cBhvr>
                                        <p:cTn id="24" dur="500"/>
                                        <p:tgtEl>
                                          <p:spTgt spid="200707">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6" fill="hold" grpId="0" nodeType="clickEffect">
                                  <p:stCondLst>
                                    <p:cond delay="0"/>
                                  </p:stCondLst>
                                  <p:childTnLst>
                                    <p:set>
                                      <p:cBhvr>
                                        <p:cTn id="28" dur="1" fill="hold">
                                          <p:stCondLst>
                                            <p:cond delay="0"/>
                                          </p:stCondLst>
                                        </p:cTn>
                                        <p:tgtEl>
                                          <p:spTgt spid="200707">
                                            <p:txEl>
                                              <p:pRg st="6" end="6"/>
                                            </p:txEl>
                                          </p:spTgt>
                                        </p:tgtEl>
                                        <p:attrNameLst>
                                          <p:attrName>style.visibility</p:attrName>
                                        </p:attrNameLst>
                                      </p:cBhvr>
                                      <p:to>
                                        <p:strVal val="visible"/>
                                      </p:to>
                                    </p:set>
                                    <p:animEffect transition="in" filter="barn(inHorizontal)">
                                      <p:cBhvr>
                                        <p:cTn id="29" dur="500"/>
                                        <p:tgtEl>
                                          <p:spTgt spid="200707">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6" fill="hold" grpId="0" nodeType="clickEffect">
                                  <p:stCondLst>
                                    <p:cond delay="0"/>
                                  </p:stCondLst>
                                  <p:childTnLst>
                                    <p:set>
                                      <p:cBhvr>
                                        <p:cTn id="33" dur="1" fill="hold">
                                          <p:stCondLst>
                                            <p:cond delay="0"/>
                                          </p:stCondLst>
                                        </p:cTn>
                                        <p:tgtEl>
                                          <p:spTgt spid="200707">
                                            <p:txEl>
                                              <p:pRg st="7" end="7"/>
                                            </p:txEl>
                                          </p:spTgt>
                                        </p:tgtEl>
                                        <p:attrNameLst>
                                          <p:attrName>style.visibility</p:attrName>
                                        </p:attrNameLst>
                                      </p:cBhvr>
                                      <p:to>
                                        <p:strVal val="visible"/>
                                      </p:to>
                                    </p:set>
                                    <p:animEffect transition="in" filter="barn(inHorizontal)">
                                      <p:cBhvr>
                                        <p:cTn id="34" dur="500"/>
                                        <p:tgtEl>
                                          <p:spTgt spid="20070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7"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0" y="1905000"/>
            <a:ext cx="9144000" cy="1143000"/>
          </a:xfrm>
        </p:spPr>
        <p:txBody>
          <a:bodyPr>
            <a:normAutofit fontScale="90000"/>
          </a:bodyPr>
          <a:lstStyle/>
          <a:p>
            <a:pPr eaLnBrk="1" hangingPunct="1">
              <a:defRPr/>
            </a:pPr>
            <a:r>
              <a:rPr lang="en-US" sz="10600" dirty="0" smtClean="0"/>
              <a:t>I</a:t>
            </a:r>
            <a:br>
              <a:rPr lang="en-US" sz="10600" dirty="0" smtClean="0"/>
            </a:br>
            <a:r>
              <a:rPr lang="en-US" sz="10600" dirty="0" smtClean="0"/>
              <a:t>vs.</a:t>
            </a:r>
            <a:br>
              <a:rPr lang="en-US" sz="10600" dirty="0" smtClean="0"/>
            </a:br>
            <a:r>
              <a:rPr lang="en-US" sz="10600" dirty="0" smtClean="0"/>
              <a:t>We</a:t>
            </a:r>
          </a:p>
        </p:txBody>
      </p:sp>
      <p:sp>
        <p:nvSpPr>
          <p:cNvPr id="90115" name="Rectangle 3"/>
          <p:cNvSpPr>
            <a:spLocks noGrp="1" noChangeArrowheads="1"/>
          </p:cNvSpPr>
          <p:nvPr>
            <p:ph idx="1"/>
          </p:nvPr>
        </p:nvSpPr>
        <p:spPr>
          <a:xfrm>
            <a:off x="685800" y="2286000"/>
            <a:ext cx="7772400" cy="4114800"/>
          </a:xfrm>
        </p:spPr>
        <p:txBody>
          <a:bodyPr/>
          <a:lstStyle/>
          <a:p>
            <a:pPr marL="0" indent="0" eaLnBrk="1" hangingPunct="1">
              <a:defRPr/>
            </a:pPr>
            <a:endParaRPr lang="en-US" dirty="0" smtClean="0"/>
          </a:p>
          <a:p>
            <a:pPr marL="0" indent="0" eaLnBrk="1" hangingPunct="1">
              <a:defRPr/>
            </a:pPr>
            <a:endParaRPr lang="en-US" dirty="0" smtClean="0"/>
          </a:p>
          <a:p>
            <a:pPr marL="0" indent="0" eaLnBrk="1" hangingPunct="1">
              <a:defRPr/>
            </a:pPr>
            <a:endParaRPr lang="en-US" dirty="0" smtClean="0"/>
          </a:p>
          <a:p>
            <a:pPr marL="0" indent="0" eaLnBrk="1" hangingPunct="1">
              <a:defRPr/>
            </a:pPr>
            <a:endParaRPr lang="en-US" dirty="0" smtClean="0"/>
          </a:p>
          <a:p>
            <a:pPr marL="0" indent="0" eaLnBrk="1" hangingPunct="1">
              <a:defRPr/>
            </a:pPr>
            <a:endParaRPr lang="en-US" dirty="0" smtClean="0"/>
          </a:p>
          <a:p>
            <a:pPr marL="0" indent="0" algn="ctr" eaLnBrk="1" hangingPunct="1">
              <a:defRPr/>
            </a:pPr>
            <a:r>
              <a:rPr lang="en-US" dirty="0" smtClean="0"/>
              <a:t>Exercise</a:t>
            </a:r>
          </a:p>
        </p:txBody>
      </p:sp>
    </p:spTree>
  </p:cSld>
  <p:clrMapOvr>
    <a:masterClrMapping/>
  </p:clrMapOvr>
  <p:transition>
    <p:fade thruBlk="1"/>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p:txBody>
          <a:bodyPr/>
          <a:lstStyle/>
          <a:p>
            <a:pPr eaLnBrk="1" hangingPunct="1">
              <a:defRPr/>
            </a:pPr>
            <a:r>
              <a:rPr lang="en-US" dirty="0" smtClean="0"/>
              <a:t>“I” vs. “We”</a:t>
            </a:r>
          </a:p>
        </p:txBody>
      </p:sp>
      <p:sp>
        <p:nvSpPr>
          <p:cNvPr id="201731" name="Rectangle 3"/>
          <p:cNvSpPr>
            <a:spLocks noGrp="1" noChangeArrowheads="1"/>
          </p:cNvSpPr>
          <p:nvPr>
            <p:ph idx="1"/>
          </p:nvPr>
        </p:nvSpPr>
        <p:spPr/>
        <p:txBody>
          <a:bodyPr/>
          <a:lstStyle/>
          <a:p>
            <a:pPr marL="0" indent="0" eaLnBrk="1" hangingPunct="1">
              <a:lnSpc>
                <a:spcPct val="90000"/>
              </a:lnSpc>
              <a:defRPr/>
            </a:pPr>
            <a:endParaRPr lang="en-US" smtClean="0"/>
          </a:p>
          <a:p>
            <a:pPr marL="0" indent="0" eaLnBrk="1" hangingPunct="1">
              <a:lnSpc>
                <a:spcPct val="90000"/>
              </a:lnSpc>
              <a:defRPr/>
            </a:pPr>
            <a:r>
              <a:rPr lang="en-US" smtClean="0"/>
              <a:t>I guess some of this crept in because of myself and Charles Barkley.With our ability to take over the game,we have infected the game as much as we have helped it.</a:t>
            </a:r>
          </a:p>
          <a:p>
            <a:pPr marL="0" indent="0" eaLnBrk="1" hangingPunct="1">
              <a:lnSpc>
                <a:spcPct val="90000"/>
              </a:lnSpc>
              <a:defRPr/>
            </a:pPr>
            <a:r>
              <a:rPr lang="en-US" smtClean="0"/>
              <a:t>     </a:t>
            </a:r>
            <a:r>
              <a:rPr lang="en-US" sz="2400" smtClean="0"/>
              <a:t>Michael Jordon,New York Times</a:t>
            </a:r>
          </a:p>
          <a:p>
            <a:pPr marL="0" indent="0" eaLnBrk="1" hangingPunct="1">
              <a:lnSpc>
                <a:spcPct val="90000"/>
              </a:lnSpc>
              <a:defRPr/>
            </a:pPr>
            <a:r>
              <a:rPr lang="en-US" sz="2400" smtClean="0"/>
              <a:t>        February 8</a:t>
            </a:r>
            <a:r>
              <a:rPr lang="en-US" sz="2400" baseline="30000" smtClean="0"/>
              <a:t>th</a:t>
            </a:r>
            <a:r>
              <a:rPr lang="en-US" sz="2400" smtClean="0"/>
              <a:t>, 1998</a:t>
            </a:r>
          </a:p>
          <a:p>
            <a:pPr marL="0" indent="0" eaLnBrk="1" hangingPunct="1">
              <a:lnSpc>
                <a:spcPct val="90000"/>
              </a:lnSpc>
              <a:defRPr/>
            </a:pPr>
            <a:endParaRPr lang="en-US" sz="2400" smtClean="0"/>
          </a:p>
          <a:p>
            <a:pPr marL="0" indent="0" eaLnBrk="1" hangingPunct="1">
              <a:lnSpc>
                <a:spcPct val="90000"/>
              </a:lnSpc>
              <a:defRPr/>
            </a:pPr>
            <a:endParaRPr lang="en-US" sz="2400" smtClean="0"/>
          </a:p>
          <a:p>
            <a:pPr marL="0" indent="0" eaLnBrk="1" hangingPunct="1">
              <a:lnSpc>
                <a:spcPct val="90000"/>
              </a:lnSpc>
              <a:defRPr/>
            </a:pPr>
            <a:endParaRPr lang="en-US" smtClean="0"/>
          </a:p>
        </p:txBody>
      </p:sp>
    </p:spTree>
  </p:cSld>
  <p:clrMapOvr>
    <a:masterClrMapping/>
  </p:clrMapOvr>
  <p:transition>
    <p:fade thruBlk="1"/>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normAutofit fontScale="90000"/>
          </a:bodyPr>
          <a:lstStyle/>
          <a:p>
            <a:pPr eaLnBrk="1" hangingPunct="1">
              <a:defRPr/>
            </a:pPr>
            <a:r>
              <a:rPr lang="en-US" dirty="0" smtClean="0"/>
              <a:t>Inspiration Exercise</a:t>
            </a:r>
            <a:br>
              <a:rPr lang="en-US" dirty="0" smtClean="0"/>
            </a:br>
            <a:r>
              <a:rPr lang="en-US" sz="3200" b="0" dirty="0" smtClean="0">
                <a:latin typeface="Comic Sans MS" pitchFamily="66" charset="0"/>
              </a:rPr>
              <a:t>BUILDING AN OUTER COMMUNITY</a:t>
            </a:r>
            <a:r>
              <a:rPr lang="en-US" dirty="0" smtClean="0"/>
              <a:t> </a:t>
            </a:r>
          </a:p>
        </p:txBody>
      </p:sp>
      <p:sp>
        <p:nvSpPr>
          <p:cNvPr id="205827" name="Rectangle 3"/>
          <p:cNvSpPr>
            <a:spLocks noGrp="1" noChangeArrowheads="1"/>
          </p:cNvSpPr>
          <p:nvPr>
            <p:ph idx="1"/>
          </p:nvPr>
        </p:nvSpPr>
        <p:spPr/>
        <p:txBody>
          <a:bodyPr/>
          <a:lstStyle/>
          <a:p>
            <a:pPr marL="0" indent="0" eaLnBrk="1" hangingPunct="1">
              <a:defRPr/>
            </a:pPr>
            <a:endParaRPr lang="en-US" dirty="0" smtClean="0">
              <a:latin typeface="Tahoma" pitchFamily="34" charset="0"/>
              <a:cs typeface="Tahoma" pitchFamily="34" charset="0"/>
            </a:endParaRPr>
          </a:p>
          <a:p>
            <a:pPr marL="0" indent="0" algn="ctr" eaLnBrk="1" hangingPunct="1">
              <a:defRPr/>
            </a:pPr>
            <a:r>
              <a:rPr lang="en-US" dirty="0" smtClean="0">
                <a:latin typeface="Tahoma" pitchFamily="34" charset="0"/>
                <a:cs typeface="Tahoma" pitchFamily="34" charset="0"/>
              </a:rPr>
              <a:t>Please “brainstorm” about where, outside the organization you could seek ideas and new approaches.</a:t>
            </a:r>
            <a:r>
              <a:rPr lang="en-US" dirty="0" smtClean="0"/>
              <a:t> </a:t>
            </a:r>
          </a:p>
        </p:txBody>
      </p:sp>
    </p:spTree>
  </p:cSld>
  <p:clrMapOvr>
    <a:masterClrMapping/>
  </p:clrMapOvr>
  <p:transition>
    <p:fade thruBlk="1"/>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pPr eaLnBrk="1" hangingPunct="1">
              <a:defRPr/>
            </a:pPr>
            <a:r>
              <a:rPr lang="en-US" smtClean="0"/>
              <a:t>Or, In Other Words . . .</a:t>
            </a:r>
          </a:p>
        </p:txBody>
      </p:sp>
      <p:sp>
        <p:nvSpPr>
          <p:cNvPr id="207875" name="Rectangle 3"/>
          <p:cNvSpPr>
            <a:spLocks noGrp="1" noChangeArrowheads="1"/>
          </p:cNvSpPr>
          <p:nvPr>
            <p:ph idx="1"/>
          </p:nvPr>
        </p:nvSpPr>
        <p:spPr>
          <a:xfrm>
            <a:off x="762000" y="2438400"/>
            <a:ext cx="7772400" cy="4114800"/>
          </a:xfrm>
        </p:spPr>
        <p:txBody>
          <a:bodyPr/>
          <a:lstStyle/>
          <a:p>
            <a:pPr marL="0" indent="0" eaLnBrk="1" hangingPunct="1">
              <a:defRPr/>
            </a:pPr>
            <a:r>
              <a:rPr lang="en-US" smtClean="0"/>
              <a:t>It is impossible to estimate how many good ideas are abandoned every day as a results of difficult-to-manage relationships.</a:t>
            </a:r>
          </a:p>
          <a:p>
            <a:pPr marL="0" indent="0" algn="r" eaLnBrk="1" hangingPunct="1">
              <a:defRPr/>
            </a:pPr>
            <a:r>
              <a:rPr lang="en-US" sz="2400" smtClean="0"/>
              <a:t>John Kotter</a:t>
            </a:r>
          </a:p>
          <a:p>
            <a:pPr marL="0" indent="0" algn="r" eaLnBrk="1" hangingPunct="1">
              <a:defRPr/>
            </a:pPr>
            <a:r>
              <a:rPr lang="en-US" sz="2400" smtClean="0"/>
              <a:t>Harvard Business School</a:t>
            </a:r>
          </a:p>
        </p:txBody>
      </p:sp>
    </p:spTree>
  </p:cSld>
  <p:clrMapOvr>
    <a:masterClrMapping/>
  </p:clrMapOvr>
  <p:transition>
    <p:fade thruBlk="1"/>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hangingPunct="1">
              <a:defRPr/>
            </a:pPr>
            <a:r>
              <a:rPr lang="en-US" dirty="0" smtClean="0"/>
              <a:t>Skill # Two</a:t>
            </a:r>
            <a:endParaRPr lang="en-US" dirty="0"/>
          </a:p>
        </p:txBody>
      </p:sp>
      <p:sp>
        <p:nvSpPr>
          <p:cNvPr id="3" name="Subtitle 2"/>
          <p:cNvSpPr>
            <a:spLocks noGrp="1"/>
          </p:cNvSpPr>
          <p:nvPr>
            <p:ph type="subTitle" idx="1"/>
          </p:nvPr>
        </p:nvSpPr>
        <p:spPr/>
        <p:txBody>
          <a:bodyPr/>
          <a:lstStyle/>
          <a:p>
            <a:pPr eaLnBrk="1" hangingPunct="1">
              <a:defRPr/>
            </a:pPr>
            <a:r>
              <a:rPr lang="en-US" sz="8000" dirty="0" smtClean="0">
                <a:latin typeface="Tempus Sans ITC" panose="04020404030D07020202" pitchFamily="82" charset="0"/>
              </a:rPr>
              <a:t>Health</a:t>
            </a:r>
          </a:p>
          <a:p>
            <a:pPr eaLnBrk="1" hangingPunct="1">
              <a:defRPr/>
            </a:pPr>
            <a:r>
              <a:rPr lang="en-US" dirty="0" smtClean="0">
                <a:latin typeface="Tempus Sans ITC" panose="04020404030D07020202" pitchFamily="82" charset="0"/>
              </a:rPr>
              <a:t>Managing Your Energy</a:t>
            </a:r>
            <a:endParaRPr lang="en-US" dirty="0">
              <a:latin typeface="Tempus Sans ITC" panose="04020404030D07020202" pitchFamily="82" charset="0"/>
            </a:endParaRP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hangingPunct="1">
              <a:defRPr/>
            </a:pPr>
            <a:r>
              <a:rPr lang="en-US" dirty="0" smtClean="0"/>
              <a:t>Why So Important?</a:t>
            </a:r>
            <a:endParaRPr lang="en-US" dirty="0"/>
          </a:p>
        </p:txBody>
      </p:sp>
      <p:sp>
        <p:nvSpPr>
          <p:cNvPr id="3" name="Subtitle 2"/>
          <p:cNvSpPr>
            <a:spLocks noGrp="1"/>
          </p:cNvSpPr>
          <p:nvPr>
            <p:ph type="subTitle" idx="1"/>
          </p:nvPr>
        </p:nvSpPr>
        <p:spPr/>
        <p:txBody>
          <a:bodyPr/>
          <a:lstStyle/>
          <a:p>
            <a:pPr eaLnBrk="1" hangingPunct="1">
              <a:defRPr/>
            </a:pPr>
            <a:endParaRPr lang="en-US" dirty="0"/>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85382" name="Rectangle 6"/>
          <p:cNvSpPr>
            <a:spLocks noGrp="1" noChangeArrowheads="1"/>
          </p:cNvSpPr>
          <p:nvPr>
            <p:ph type="body" idx="1"/>
          </p:nvPr>
        </p:nvSpPr>
        <p:spPr>
          <a:xfrm>
            <a:off x="381000" y="990600"/>
            <a:ext cx="8229600" cy="4530725"/>
          </a:xfrm>
        </p:spPr>
        <p:txBody>
          <a:bodyPr/>
          <a:lstStyle/>
          <a:p>
            <a:pPr algn="ctr" eaLnBrk="1" hangingPunct="1">
              <a:lnSpc>
                <a:spcPct val="90000"/>
              </a:lnSpc>
              <a:buFont typeface="Wingdings" pitchFamily="2" charset="2"/>
              <a:buNone/>
              <a:defRPr/>
            </a:pPr>
            <a:r>
              <a:rPr lang="en-US" sz="2800" dirty="0" smtClean="0"/>
              <a:t>When health is absent, </a:t>
            </a:r>
          </a:p>
          <a:p>
            <a:pPr algn="ctr" eaLnBrk="1" hangingPunct="1">
              <a:lnSpc>
                <a:spcPct val="90000"/>
              </a:lnSpc>
              <a:buFont typeface="Wingdings" pitchFamily="2" charset="2"/>
              <a:buNone/>
              <a:defRPr/>
            </a:pPr>
            <a:r>
              <a:rPr lang="en-US" sz="2800" dirty="0" smtClean="0"/>
              <a:t>wisdom cannot reveal itself, </a:t>
            </a:r>
            <a:br>
              <a:rPr lang="en-US" sz="2800" dirty="0" smtClean="0"/>
            </a:br>
            <a:r>
              <a:rPr lang="en-US" sz="2800" dirty="0" smtClean="0"/>
              <a:t>art cannot become manifest, </a:t>
            </a:r>
            <a:br>
              <a:rPr lang="en-US" sz="2800" dirty="0" smtClean="0"/>
            </a:br>
            <a:r>
              <a:rPr lang="en-US" sz="2800" dirty="0" smtClean="0"/>
              <a:t>strength cannot be exerted, </a:t>
            </a:r>
          </a:p>
          <a:p>
            <a:pPr algn="ctr" eaLnBrk="1" hangingPunct="1">
              <a:lnSpc>
                <a:spcPct val="90000"/>
              </a:lnSpc>
              <a:buFont typeface="Wingdings" pitchFamily="2" charset="2"/>
              <a:buNone/>
              <a:defRPr/>
            </a:pPr>
            <a:r>
              <a:rPr lang="en-US" sz="2800" dirty="0" smtClean="0"/>
              <a:t>wealth becomes useless,</a:t>
            </a:r>
          </a:p>
          <a:p>
            <a:pPr algn="ctr" eaLnBrk="1" hangingPunct="1">
              <a:lnSpc>
                <a:spcPct val="90000"/>
              </a:lnSpc>
              <a:buFont typeface="Wingdings" pitchFamily="2" charset="2"/>
              <a:buNone/>
              <a:defRPr/>
            </a:pPr>
            <a:r>
              <a:rPr lang="en-US" sz="2800" dirty="0" smtClean="0"/>
              <a:t>and reason is powerless.</a:t>
            </a:r>
          </a:p>
          <a:p>
            <a:pPr algn="ctr" eaLnBrk="1" hangingPunct="1">
              <a:lnSpc>
                <a:spcPct val="90000"/>
              </a:lnSpc>
              <a:buFont typeface="Wingdings" pitchFamily="2" charset="2"/>
              <a:buNone/>
              <a:defRPr/>
            </a:pPr>
            <a:endParaRPr lang="en-US" sz="2800" dirty="0" smtClean="0"/>
          </a:p>
          <a:p>
            <a:pPr algn="ctr" eaLnBrk="1" hangingPunct="1">
              <a:lnSpc>
                <a:spcPct val="90000"/>
              </a:lnSpc>
              <a:buFont typeface="Wingdings" pitchFamily="2" charset="2"/>
              <a:buNone/>
              <a:defRPr/>
            </a:pPr>
            <a:endParaRPr lang="en-US" sz="2800" dirty="0" smtClean="0"/>
          </a:p>
          <a:p>
            <a:pPr algn="ctr" eaLnBrk="1" hangingPunct="1">
              <a:lnSpc>
                <a:spcPct val="90000"/>
              </a:lnSpc>
              <a:buFont typeface="Wingdings" pitchFamily="2" charset="2"/>
              <a:buNone/>
              <a:defRPr/>
            </a:pPr>
            <a:endParaRPr lang="en-US" sz="2800" dirty="0" smtClean="0"/>
          </a:p>
          <a:p>
            <a:pPr algn="ctr" eaLnBrk="1" hangingPunct="1">
              <a:lnSpc>
                <a:spcPct val="90000"/>
              </a:lnSpc>
              <a:buFont typeface="Wingdings" pitchFamily="2" charset="2"/>
              <a:buNone/>
              <a:defRPr/>
            </a:pPr>
            <a:endParaRPr lang="en-US" sz="2800" dirty="0" smtClean="0"/>
          </a:p>
          <a:p>
            <a:pPr algn="r" eaLnBrk="1" hangingPunct="1">
              <a:lnSpc>
                <a:spcPct val="90000"/>
              </a:lnSpc>
              <a:buFont typeface="Wingdings" pitchFamily="2" charset="2"/>
              <a:buNone/>
              <a:defRPr/>
            </a:pPr>
            <a:r>
              <a:rPr lang="en-US" sz="2000" dirty="0" smtClean="0"/>
              <a:t>Herophilus</a:t>
            </a:r>
          </a:p>
          <a:p>
            <a:pPr algn="r" eaLnBrk="1" hangingPunct="1">
              <a:lnSpc>
                <a:spcPct val="90000"/>
              </a:lnSpc>
              <a:buFont typeface="Wingdings" pitchFamily="2" charset="2"/>
              <a:buNone/>
              <a:defRPr/>
            </a:pPr>
            <a:r>
              <a:rPr lang="en-US" sz="2000" dirty="0" smtClean="0"/>
              <a:t>300BC</a:t>
            </a:r>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6"/>
          <p:cNvSpPr>
            <a:spLocks noGrp="1" noChangeArrowheads="1"/>
          </p:cNvSpPr>
          <p:nvPr>
            <p:ph type="title"/>
          </p:nvPr>
        </p:nvSpPr>
        <p:spPr/>
        <p:txBody>
          <a:bodyPr/>
          <a:lstStyle/>
          <a:p>
            <a:pPr eaLnBrk="1" hangingPunct="1">
              <a:defRPr/>
            </a:pPr>
            <a:r>
              <a:rPr lang="en-US" dirty="0" smtClean="0"/>
              <a:t>Exercise</a:t>
            </a:r>
          </a:p>
        </p:txBody>
      </p:sp>
      <p:sp>
        <p:nvSpPr>
          <p:cNvPr id="4103" name="Rectangle 7"/>
          <p:cNvSpPr>
            <a:spLocks noGrp="1" noChangeArrowheads="1"/>
          </p:cNvSpPr>
          <p:nvPr>
            <p:ph idx="1"/>
          </p:nvPr>
        </p:nvSpPr>
        <p:spPr/>
        <p:txBody>
          <a:bodyPr/>
          <a:lstStyle/>
          <a:p>
            <a:pPr marL="0" indent="0" eaLnBrk="1" hangingPunct="1">
              <a:defRPr/>
            </a:pPr>
            <a:r>
              <a:rPr lang="en-US" dirty="0" smtClean="0"/>
              <a:t>If you were designing an organization, that would maximize creativity and innovation…..</a:t>
            </a:r>
          </a:p>
          <a:p>
            <a:pPr marL="0" indent="0" eaLnBrk="1" hangingPunct="1">
              <a:defRPr/>
            </a:pPr>
            <a:endParaRPr lang="en-US" dirty="0" smtClean="0"/>
          </a:p>
          <a:p>
            <a:pPr marL="0" indent="0" eaLnBrk="1" hangingPunct="1">
              <a:defRPr/>
            </a:pPr>
            <a:r>
              <a:rPr lang="en-US" dirty="0" smtClean="0"/>
              <a:t>How would you do it?</a:t>
            </a:r>
          </a:p>
        </p:txBody>
      </p:sp>
    </p:spTree>
    <p:extLst>
      <p:ext uri="{BB962C8B-B14F-4D97-AF65-F5344CB8AC3E}">
        <p14:creationId xmlns:p14="http://schemas.microsoft.com/office/powerpoint/2010/main" val="3205692969"/>
      </p:ext>
    </p:extLst>
  </p:cSld>
  <p:clrMapOvr>
    <a:masterClrMapping/>
  </p:clrMapOvr>
  <p:transition>
    <p:fade thruBlk="1"/>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72770" name="Rectangle 2"/>
          <p:cNvSpPr>
            <a:spLocks noGrp="1" noChangeArrowheads="1"/>
          </p:cNvSpPr>
          <p:nvPr>
            <p:ph type="body" idx="1"/>
          </p:nvPr>
        </p:nvSpPr>
        <p:spPr>
          <a:xfrm>
            <a:off x="381000" y="990600"/>
            <a:ext cx="8229600" cy="4530725"/>
          </a:xfrm>
        </p:spPr>
        <p:txBody>
          <a:bodyPr/>
          <a:lstStyle/>
          <a:p>
            <a:pPr algn="ctr" eaLnBrk="1" hangingPunct="1">
              <a:lnSpc>
                <a:spcPct val="90000"/>
              </a:lnSpc>
              <a:buFont typeface="Wingdings" pitchFamily="2" charset="2"/>
              <a:buNone/>
              <a:defRPr/>
            </a:pPr>
            <a:r>
              <a:rPr lang="en-US" sz="2800" dirty="0" smtClean="0"/>
              <a:t>Those who think they have not time for bodily exercise will sooner or later have to find time for illness.</a:t>
            </a:r>
          </a:p>
          <a:p>
            <a:pPr algn="ctr" eaLnBrk="1" hangingPunct="1">
              <a:lnSpc>
                <a:spcPct val="90000"/>
              </a:lnSpc>
              <a:buFont typeface="Wingdings" pitchFamily="2" charset="2"/>
              <a:buNone/>
              <a:defRPr/>
            </a:pPr>
            <a:endParaRPr lang="en-US" sz="2800" dirty="0" smtClean="0"/>
          </a:p>
          <a:p>
            <a:pPr algn="ctr" eaLnBrk="1" hangingPunct="1">
              <a:lnSpc>
                <a:spcPct val="90000"/>
              </a:lnSpc>
              <a:buFont typeface="Wingdings" pitchFamily="2" charset="2"/>
              <a:buNone/>
              <a:defRPr/>
            </a:pPr>
            <a:endParaRPr lang="en-US" sz="2800" dirty="0" smtClean="0"/>
          </a:p>
          <a:p>
            <a:pPr algn="ctr" eaLnBrk="1" hangingPunct="1">
              <a:lnSpc>
                <a:spcPct val="90000"/>
              </a:lnSpc>
              <a:buFont typeface="Wingdings" pitchFamily="2" charset="2"/>
              <a:buNone/>
              <a:defRPr/>
            </a:pPr>
            <a:endParaRPr lang="en-US" sz="2800" dirty="0" smtClean="0"/>
          </a:p>
          <a:p>
            <a:pPr algn="ctr" eaLnBrk="1" hangingPunct="1">
              <a:lnSpc>
                <a:spcPct val="90000"/>
              </a:lnSpc>
              <a:buFont typeface="Wingdings" pitchFamily="2" charset="2"/>
              <a:buNone/>
              <a:defRPr/>
            </a:pPr>
            <a:endParaRPr lang="en-US" sz="2800" dirty="0" smtClean="0"/>
          </a:p>
          <a:p>
            <a:pPr algn="ctr" eaLnBrk="1" hangingPunct="1">
              <a:lnSpc>
                <a:spcPct val="90000"/>
              </a:lnSpc>
              <a:buFont typeface="Wingdings" pitchFamily="2" charset="2"/>
              <a:buNone/>
              <a:defRPr/>
            </a:pPr>
            <a:endParaRPr lang="en-US" sz="2800" dirty="0" smtClean="0"/>
          </a:p>
          <a:p>
            <a:pPr algn="ctr" eaLnBrk="1" hangingPunct="1">
              <a:lnSpc>
                <a:spcPct val="90000"/>
              </a:lnSpc>
              <a:buFont typeface="Wingdings" pitchFamily="2" charset="2"/>
              <a:buNone/>
              <a:defRPr/>
            </a:pPr>
            <a:endParaRPr lang="en-US" sz="2800" dirty="0" smtClean="0"/>
          </a:p>
          <a:p>
            <a:pPr algn="ctr" eaLnBrk="1" hangingPunct="1">
              <a:lnSpc>
                <a:spcPct val="90000"/>
              </a:lnSpc>
              <a:buFont typeface="Wingdings" pitchFamily="2" charset="2"/>
              <a:buNone/>
              <a:defRPr/>
            </a:pPr>
            <a:endParaRPr lang="en-US" sz="2800" dirty="0" smtClean="0"/>
          </a:p>
          <a:p>
            <a:pPr algn="ctr" eaLnBrk="1" hangingPunct="1">
              <a:lnSpc>
                <a:spcPct val="90000"/>
              </a:lnSpc>
              <a:buFont typeface="Wingdings" pitchFamily="2" charset="2"/>
              <a:buNone/>
              <a:defRPr/>
            </a:pPr>
            <a:endParaRPr lang="en-US" sz="2800" dirty="0" smtClean="0"/>
          </a:p>
          <a:p>
            <a:pPr algn="r" eaLnBrk="1" hangingPunct="1">
              <a:lnSpc>
                <a:spcPct val="90000"/>
              </a:lnSpc>
              <a:buFont typeface="Wingdings" pitchFamily="2" charset="2"/>
              <a:buNone/>
              <a:defRPr/>
            </a:pPr>
            <a:r>
              <a:rPr lang="en-US" sz="2000" dirty="0" smtClean="0"/>
              <a:t>Edward Stanley, The Earl of Derby, 1873</a:t>
            </a:r>
          </a:p>
        </p:txBody>
      </p:sp>
    </p:spTree>
  </p:cSld>
  <p:clrMapOvr>
    <a:masterClrMapping/>
  </p:clrMapOvr>
  <p:transition>
    <p:random/>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74818" name="Rectangle 2"/>
          <p:cNvSpPr>
            <a:spLocks noGrp="1" noChangeArrowheads="1"/>
          </p:cNvSpPr>
          <p:nvPr>
            <p:ph type="body" idx="1"/>
          </p:nvPr>
        </p:nvSpPr>
        <p:spPr>
          <a:xfrm>
            <a:off x="381000" y="990600"/>
            <a:ext cx="8229600" cy="4530725"/>
          </a:xfrm>
        </p:spPr>
        <p:txBody>
          <a:bodyPr/>
          <a:lstStyle/>
          <a:p>
            <a:pPr algn="ctr" eaLnBrk="1" hangingPunct="1">
              <a:lnSpc>
                <a:spcPct val="90000"/>
              </a:lnSpc>
              <a:buFont typeface="Wingdings" pitchFamily="2" charset="2"/>
              <a:buNone/>
              <a:defRPr/>
            </a:pPr>
            <a:r>
              <a:rPr lang="en-US" sz="2800" dirty="0" smtClean="0"/>
              <a:t>If we could give every individual the right amount of nourishment and exercise, not too little and not too much, we would have found the safest way to health.</a:t>
            </a:r>
          </a:p>
          <a:p>
            <a:pPr algn="ctr" eaLnBrk="1" hangingPunct="1">
              <a:lnSpc>
                <a:spcPct val="90000"/>
              </a:lnSpc>
              <a:buFont typeface="Wingdings" pitchFamily="2" charset="2"/>
              <a:buNone/>
              <a:defRPr/>
            </a:pPr>
            <a:endParaRPr lang="en-US" sz="2800" dirty="0" smtClean="0"/>
          </a:p>
          <a:p>
            <a:pPr algn="ctr" eaLnBrk="1" hangingPunct="1">
              <a:lnSpc>
                <a:spcPct val="90000"/>
              </a:lnSpc>
              <a:buFont typeface="Wingdings" pitchFamily="2" charset="2"/>
              <a:buNone/>
              <a:defRPr/>
            </a:pPr>
            <a:endParaRPr lang="en-US" sz="2800" dirty="0" smtClean="0"/>
          </a:p>
          <a:p>
            <a:pPr algn="ctr" eaLnBrk="1" hangingPunct="1">
              <a:lnSpc>
                <a:spcPct val="90000"/>
              </a:lnSpc>
              <a:buFont typeface="Wingdings" pitchFamily="2" charset="2"/>
              <a:buNone/>
              <a:defRPr/>
            </a:pPr>
            <a:endParaRPr lang="en-US" sz="2800" dirty="0" smtClean="0"/>
          </a:p>
          <a:p>
            <a:pPr algn="ctr" eaLnBrk="1" hangingPunct="1">
              <a:lnSpc>
                <a:spcPct val="90000"/>
              </a:lnSpc>
              <a:buFont typeface="Wingdings" pitchFamily="2" charset="2"/>
              <a:buNone/>
              <a:defRPr/>
            </a:pPr>
            <a:endParaRPr lang="en-US" sz="2800" dirty="0" smtClean="0"/>
          </a:p>
          <a:p>
            <a:pPr algn="ctr" eaLnBrk="1" hangingPunct="1">
              <a:lnSpc>
                <a:spcPct val="90000"/>
              </a:lnSpc>
              <a:buFont typeface="Wingdings" pitchFamily="2" charset="2"/>
              <a:buNone/>
              <a:defRPr/>
            </a:pPr>
            <a:endParaRPr lang="en-US" sz="2800" dirty="0" smtClean="0"/>
          </a:p>
          <a:p>
            <a:pPr algn="ctr" eaLnBrk="1" hangingPunct="1">
              <a:lnSpc>
                <a:spcPct val="90000"/>
              </a:lnSpc>
              <a:buFont typeface="Wingdings" pitchFamily="2" charset="2"/>
              <a:buNone/>
              <a:defRPr/>
            </a:pPr>
            <a:endParaRPr lang="en-US" sz="2800" dirty="0" smtClean="0"/>
          </a:p>
          <a:p>
            <a:pPr algn="r" eaLnBrk="1" hangingPunct="1">
              <a:lnSpc>
                <a:spcPct val="90000"/>
              </a:lnSpc>
              <a:buFont typeface="Wingdings" pitchFamily="2" charset="2"/>
              <a:buNone/>
              <a:defRPr/>
            </a:pPr>
            <a:r>
              <a:rPr lang="en-US" sz="2000" dirty="0" smtClean="0"/>
              <a:t>Hippocrates</a:t>
            </a:r>
          </a:p>
          <a:p>
            <a:pPr algn="r" eaLnBrk="1" hangingPunct="1">
              <a:lnSpc>
                <a:spcPct val="90000"/>
              </a:lnSpc>
              <a:buFont typeface="Wingdings" pitchFamily="2" charset="2"/>
              <a:buNone/>
              <a:defRPr/>
            </a:pPr>
            <a:r>
              <a:rPr lang="en-US" sz="2000" dirty="0" smtClean="0"/>
              <a:t>400BC</a:t>
            </a:r>
          </a:p>
        </p:txBody>
      </p:sp>
    </p:spTree>
  </p:cSld>
  <p:clrMapOvr>
    <a:masterClrMapping/>
  </p:clrMapOvr>
  <p:transition>
    <p:random/>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9925"/>
          </a:xfrm>
        </p:spPr>
        <p:txBody>
          <a:bodyPr/>
          <a:lstStyle/>
          <a:p>
            <a:pPr marL="0" indent="0">
              <a:buFont typeface="Arial" pitchFamily="34" charset="0"/>
              <a:buChar char="•"/>
              <a:defRPr/>
            </a:pPr>
            <a:r>
              <a:rPr lang="en-US" dirty="0" smtClean="0"/>
              <a:t>Your ability to regulate your emotions instead of being at the mercy of them is central to being effective in a chaotic world. By understanding your brain, you increase your capacity to change your brain.</a:t>
            </a:r>
          </a:p>
          <a:p>
            <a:pPr marL="0" indent="0">
              <a:buFont typeface="Arial" pitchFamily="34" charset="0"/>
              <a:buChar char="•"/>
              <a:defRPr/>
            </a:pPr>
            <a:endParaRPr lang="en-US" dirty="0" smtClean="0"/>
          </a:p>
          <a:p>
            <a:pPr>
              <a:buFont typeface="Wingdings" pitchFamily="2" charset="2"/>
              <a:buNone/>
              <a:defRPr/>
            </a:pPr>
            <a:r>
              <a:rPr lang="en-US" sz="2400" dirty="0" smtClean="0"/>
              <a:t>David Rock</a:t>
            </a:r>
          </a:p>
          <a:p>
            <a:pPr>
              <a:buFont typeface="Wingdings" pitchFamily="2" charset="2"/>
              <a:buNone/>
              <a:defRPr/>
            </a:pPr>
            <a:r>
              <a:rPr lang="en-US" sz="2400" i="1" dirty="0" smtClean="0"/>
              <a:t>Your Brain at Work</a:t>
            </a:r>
            <a:endParaRPr lang="en-US" sz="2400" dirty="0" smtClean="0"/>
          </a:p>
          <a:p>
            <a:pPr>
              <a:buFont typeface="Arial" pitchFamily="34" charset="0"/>
              <a:buChar char="•"/>
              <a:defRPr/>
            </a:pPr>
            <a:endParaRPr lang="en-US" dirty="0"/>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4530725"/>
          </a:xfrm>
        </p:spPr>
        <p:txBody>
          <a:bodyPr/>
          <a:lstStyle/>
          <a:p>
            <a:pPr marL="0" indent="0">
              <a:buFont typeface="Wingdings" pitchFamily="2" charset="2"/>
              <a:buNone/>
              <a:defRPr/>
            </a:pPr>
            <a:r>
              <a:rPr lang="en-US" dirty="0" smtClean="0"/>
              <a:t>A 2007 study estimated lost workdays and lower productivity from chronic diseases cost businesses $1.1 trillion per year. Another $227 billion is spent annually on treatment.</a:t>
            </a:r>
          </a:p>
          <a:p>
            <a:pPr marL="0" indent="0">
              <a:buFont typeface="Wingdings" pitchFamily="2" charset="2"/>
              <a:buNone/>
              <a:defRPr/>
            </a:pPr>
            <a:r>
              <a:rPr lang="en-US" dirty="0" smtClean="0"/>
              <a:t> </a:t>
            </a:r>
          </a:p>
          <a:p>
            <a:pPr marL="0" indent="0">
              <a:buFont typeface="Wingdings" pitchFamily="2" charset="2"/>
              <a:buNone/>
              <a:defRPr/>
            </a:pPr>
            <a:r>
              <a:rPr lang="en-US" sz="2400" dirty="0" smtClean="0"/>
              <a:t>Devol, Ross and Bedroussian, Armen.  </a:t>
            </a:r>
            <a:r>
              <a:rPr lang="en-US" sz="2400" u="sng" dirty="0" smtClean="0"/>
              <a:t>An Unhealthy America: The Economic I Impact of Chronic Disease</a:t>
            </a:r>
            <a:r>
              <a:rPr lang="en-US" sz="2400" dirty="0" smtClean="0"/>
              <a:t>. 2007, Milken Institute</a:t>
            </a:r>
          </a:p>
          <a:p>
            <a:pPr marL="0" indent="0">
              <a:buFont typeface="Wingdings" pitchFamily="2" charset="2"/>
              <a:buNone/>
              <a:defRPr/>
            </a:pPr>
            <a:endParaRPr lang="en-US" dirty="0"/>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90507" name="Rectangle 11"/>
          <p:cNvSpPr>
            <a:spLocks noGrp="1" noChangeArrowheads="1"/>
          </p:cNvSpPr>
          <p:nvPr>
            <p:ph type="title"/>
          </p:nvPr>
        </p:nvSpPr>
        <p:spPr>
          <a:effectLst/>
        </p:spPr>
        <p:txBody>
          <a:bodyPr/>
          <a:lstStyle/>
          <a:p>
            <a:pPr eaLnBrk="1" hangingPunct="1">
              <a:defRPr/>
            </a:pPr>
            <a:r>
              <a:rPr lang="en-US" dirty="0" smtClean="0"/>
              <a:t>Prevalence In The Workplace</a:t>
            </a:r>
          </a:p>
        </p:txBody>
      </p:sp>
      <p:sp>
        <p:nvSpPr>
          <p:cNvPr id="490508" name="Rectangle 12"/>
          <p:cNvSpPr>
            <a:spLocks noGrp="1" noChangeArrowheads="1"/>
          </p:cNvSpPr>
          <p:nvPr>
            <p:ph type="body" idx="1"/>
          </p:nvPr>
        </p:nvSpPr>
        <p:spPr>
          <a:effectLst/>
        </p:spPr>
        <p:txBody>
          <a:bodyPr/>
          <a:lstStyle/>
          <a:p>
            <a:pPr eaLnBrk="1" hangingPunct="1">
              <a:tabLst>
                <a:tab pos="8229600" algn="r"/>
              </a:tabLst>
              <a:defRPr/>
            </a:pPr>
            <a:r>
              <a:rPr lang="en-US" dirty="0" smtClean="0"/>
              <a:t>2007 Survey:</a:t>
            </a:r>
          </a:p>
          <a:p>
            <a:pPr eaLnBrk="1" hangingPunct="1">
              <a:tabLst>
                <a:tab pos="8229600" algn="r"/>
              </a:tabLst>
              <a:defRPr/>
            </a:pPr>
            <a:r>
              <a:rPr lang="en-US" dirty="0" smtClean="0"/>
              <a:t>Percentage of workers </a:t>
            </a:r>
            <a:br>
              <a:rPr lang="en-US" dirty="0" smtClean="0"/>
            </a:br>
            <a:r>
              <a:rPr lang="en-US" dirty="0" smtClean="0"/>
              <a:t>reporting that stress affects </a:t>
            </a:r>
            <a:br>
              <a:rPr lang="en-US" dirty="0" smtClean="0"/>
            </a:br>
            <a:r>
              <a:rPr lang="en-US" dirty="0" smtClean="0"/>
              <a:t>their job performance:  	</a:t>
            </a:r>
            <a:r>
              <a:rPr lang="en-US" b="1" dirty="0" smtClean="0"/>
              <a:t>94%</a:t>
            </a:r>
          </a:p>
          <a:p>
            <a:pPr eaLnBrk="1" hangingPunct="1">
              <a:tabLst>
                <a:tab pos="8229600" algn="r"/>
              </a:tabLst>
              <a:defRPr/>
            </a:pPr>
            <a:r>
              <a:rPr lang="en-US" dirty="0" smtClean="0"/>
              <a:t>Percentage of workers </a:t>
            </a:r>
            <a:br>
              <a:rPr lang="en-US" dirty="0" smtClean="0"/>
            </a:br>
            <a:r>
              <a:rPr lang="en-US" dirty="0" smtClean="0"/>
              <a:t>reporting that stress impacts </a:t>
            </a:r>
            <a:br>
              <a:rPr lang="en-US" dirty="0" smtClean="0"/>
            </a:br>
            <a:r>
              <a:rPr lang="en-US" dirty="0" smtClean="0"/>
              <a:t>their general attitude: 	</a:t>
            </a:r>
            <a:r>
              <a:rPr lang="en-US" b="1" dirty="0" smtClean="0"/>
              <a:t>56%</a:t>
            </a:r>
          </a:p>
          <a:p>
            <a:pPr eaLnBrk="1" hangingPunct="1">
              <a:tabLst>
                <a:tab pos="8229600" algn="r"/>
              </a:tabLst>
              <a:defRPr/>
            </a:pPr>
            <a:r>
              <a:rPr lang="en-US" dirty="0" smtClean="0"/>
              <a:t>Percentage of workers who </a:t>
            </a:r>
            <a:br>
              <a:rPr lang="en-US" dirty="0" smtClean="0"/>
            </a:br>
            <a:r>
              <a:rPr lang="en-US" dirty="0" smtClean="0"/>
              <a:t>believe that stress impairs their relationships with co-workers:  	</a:t>
            </a:r>
            <a:r>
              <a:rPr lang="en-US" b="1" dirty="0" smtClean="0"/>
              <a:t>39%</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050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050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050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050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0508" grpId="0"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eaLnBrk="1" hangingPunct="1">
              <a:defRPr/>
            </a:pPr>
            <a:r>
              <a:rPr lang="en-US" dirty="0" smtClean="0"/>
              <a:t>Physical Health</a:t>
            </a:r>
            <a:endParaRPr lang="en-US" dirty="0"/>
          </a:p>
        </p:txBody>
      </p:sp>
      <p:sp>
        <p:nvSpPr>
          <p:cNvPr id="68611" name="Rectangle 3"/>
          <p:cNvSpPr>
            <a:spLocks noGrp="1" noChangeArrowheads="1"/>
          </p:cNvSpPr>
          <p:nvPr>
            <p:ph idx="1"/>
          </p:nvPr>
        </p:nvSpPr>
        <p:spPr/>
        <p:txBody>
          <a:bodyPr/>
          <a:lstStyle/>
          <a:p>
            <a:pPr marL="0" indent="0" eaLnBrk="1" hangingPunct="1">
              <a:defRPr/>
            </a:pPr>
            <a:r>
              <a:rPr lang="en-US" dirty="0" smtClean="0"/>
              <a:t>A British study of health care workers who had two supervisors on alternate days, one they dreaded and one they liked.  Their systolic blood pressure rose on average 13 points and 6 points of diastolic pressure on the days they had the disliked boss.</a:t>
            </a:r>
            <a:br>
              <a:rPr lang="en-US" dirty="0" smtClean="0"/>
            </a:br>
            <a:r>
              <a:rPr lang="en-US" dirty="0" smtClean="0"/>
              <a:t/>
            </a:r>
            <a:br>
              <a:rPr lang="en-US" dirty="0" smtClean="0"/>
            </a:br>
            <a:r>
              <a:rPr lang="en-US" sz="2000" dirty="0" smtClean="0"/>
              <a:t>(</a:t>
            </a:r>
            <a:r>
              <a:rPr lang="en-US" sz="2000" u="sng" dirty="0" smtClean="0"/>
              <a:t>Consciousness and Experimental Psychology</a:t>
            </a:r>
            <a:r>
              <a:rPr lang="en-US" sz="2000" dirty="0" smtClean="0"/>
              <a:t>, 2001.)</a:t>
            </a:r>
            <a:endParaRPr lang="en-US"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 calcmode="lin" valueType="num">
                                      <p:cBhvr>
                                        <p:cTn id="7" dur="1000" fill="hold"/>
                                        <p:tgtEl>
                                          <p:spTgt spid="68611">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68611">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686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p:txBody>
          <a:bodyPr/>
          <a:lstStyle/>
          <a:p>
            <a:pPr eaLnBrk="1" hangingPunct="1">
              <a:defRPr/>
            </a:pPr>
            <a:r>
              <a:rPr lang="en-US" sz="5400" dirty="0" smtClean="0"/>
              <a:t>Physical Health</a:t>
            </a:r>
            <a:endParaRPr lang="en-US" sz="5400" dirty="0"/>
          </a:p>
        </p:txBody>
      </p:sp>
      <p:sp>
        <p:nvSpPr>
          <p:cNvPr id="68611" name="Rectangle 3"/>
          <p:cNvSpPr>
            <a:spLocks noGrp="1" noChangeArrowheads="1"/>
          </p:cNvSpPr>
          <p:nvPr>
            <p:ph idx="4294967295"/>
          </p:nvPr>
        </p:nvSpPr>
        <p:spPr/>
        <p:txBody>
          <a:bodyPr/>
          <a:lstStyle/>
          <a:p>
            <a:pPr eaLnBrk="1" hangingPunct="1">
              <a:defRPr/>
            </a:pPr>
            <a:r>
              <a:rPr lang="en-US" dirty="0"/>
              <a:t>60-70% of employees in most organizations report the most stressful aspect of their job is . . .</a:t>
            </a:r>
          </a:p>
          <a:p>
            <a:pPr eaLnBrk="1" hangingPunct="1">
              <a:defRPr/>
            </a:pPr>
            <a:endParaRPr lang="en-US" dirty="0"/>
          </a:p>
          <a:p>
            <a:pPr algn="ctr" eaLnBrk="1" hangingPunct="1">
              <a:defRPr/>
            </a:pPr>
            <a:r>
              <a:rPr lang="en-US" sz="4000" b="1" i="1" dirty="0"/>
              <a:t>their immediate boss</a:t>
            </a:r>
          </a:p>
          <a:p>
            <a:pPr eaLnBrk="1" hangingPunct="1">
              <a:defRPr/>
            </a:pPr>
            <a:endParaRPr lang="en-US" sz="2000" dirty="0">
              <a:effectLst/>
            </a:endParaRPr>
          </a:p>
          <a:p>
            <a:pPr eaLnBrk="1" hangingPunct="1">
              <a:defRPr/>
            </a:pPr>
            <a:endParaRPr lang="en-US" sz="2000" dirty="0">
              <a:effectLst/>
            </a:endParaRPr>
          </a:p>
          <a:p>
            <a:pPr eaLnBrk="1" hangingPunct="1">
              <a:defRPr/>
            </a:pPr>
            <a:endParaRPr lang="en-US" sz="2000" dirty="0">
              <a:effectLst/>
            </a:endParaRPr>
          </a:p>
          <a:p>
            <a:pPr eaLnBrk="1" hangingPunct="1">
              <a:defRPr/>
            </a:pPr>
            <a:r>
              <a:rPr lang="en-US" sz="2000" dirty="0">
                <a:effectLst/>
              </a:rPr>
              <a:t>R. Hogan, </a:t>
            </a:r>
            <a:r>
              <a:rPr lang="en-US" sz="2000" i="1" u="sng" dirty="0">
                <a:effectLst/>
              </a:rPr>
              <a:t>Personality and the Fate of Organizations</a:t>
            </a:r>
            <a:r>
              <a:rPr lang="en-US" sz="2000" dirty="0">
                <a:effectLst/>
              </a:rPr>
              <a:t>, 2006</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 calcmode="lin" valueType="num">
                                      <p:cBhvr>
                                        <p:cTn id="7" dur="1000" fill="hold"/>
                                        <p:tgtEl>
                                          <p:spTgt spid="68611">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68611">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68611">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8611">
                                            <p:txEl>
                                              <p:pRg st="2" end="2"/>
                                            </p:txEl>
                                          </p:spTgt>
                                        </p:tgtEl>
                                        <p:attrNameLst>
                                          <p:attrName>style.visibility</p:attrName>
                                        </p:attrNameLst>
                                      </p:cBhvr>
                                      <p:to>
                                        <p:strVal val="visible"/>
                                      </p:to>
                                    </p:set>
                                    <p:anim calcmode="lin" valueType="num">
                                      <p:cBhvr>
                                        <p:cTn id="14" dur="1000" fill="hold"/>
                                        <p:tgtEl>
                                          <p:spTgt spid="68611">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68611">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68611">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68611">
                                            <p:txEl>
                                              <p:pRg st="6" end="6"/>
                                            </p:txEl>
                                          </p:spTgt>
                                        </p:tgtEl>
                                        <p:attrNameLst>
                                          <p:attrName>style.visibility</p:attrName>
                                        </p:attrNameLst>
                                      </p:cBhvr>
                                      <p:to>
                                        <p:strVal val="visible"/>
                                      </p:to>
                                    </p:set>
                                    <p:anim calcmode="lin" valueType="num">
                                      <p:cBhvr>
                                        <p:cTn id="21" dur="1000" fill="hold"/>
                                        <p:tgtEl>
                                          <p:spTgt spid="68611">
                                            <p:txEl>
                                              <p:pRg st="6" end="6"/>
                                            </p:txEl>
                                          </p:spTgt>
                                        </p:tgtEl>
                                        <p:attrNameLst>
                                          <p:attrName>ppt_w</p:attrName>
                                        </p:attrNameLst>
                                      </p:cBhvr>
                                      <p:tavLst>
                                        <p:tav tm="0">
                                          <p:val>
                                            <p:strVal val="#ppt_w*0.70"/>
                                          </p:val>
                                        </p:tav>
                                        <p:tav tm="100000">
                                          <p:val>
                                            <p:strVal val="#ppt_w"/>
                                          </p:val>
                                        </p:tav>
                                      </p:tavLst>
                                    </p:anim>
                                    <p:anim calcmode="lin" valueType="num">
                                      <p:cBhvr>
                                        <p:cTn id="22" dur="1000" fill="hold"/>
                                        <p:tgtEl>
                                          <p:spTgt spid="68611">
                                            <p:txEl>
                                              <p:pRg st="6" end="6"/>
                                            </p:txEl>
                                          </p:spTgt>
                                        </p:tgtEl>
                                        <p:attrNameLst>
                                          <p:attrName>ppt_h</p:attrName>
                                        </p:attrNameLst>
                                      </p:cBhvr>
                                      <p:tavLst>
                                        <p:tav tm="0">
                                          <p:val>
                                            <p:strVal val="#ppt_h"/>
                                          </p:val>
                                        </p:tav>
                                        <p:tav tm="100000">
                                          <p:val>
                                            <p:strVal val="#ppt_h"/>
                                          </p:val>
                                        </p:tav>
                                      </p:tavLst>
                                    </p:anim>
                                    <p:animEffect transition="in" filter="fade">
                                      <p:cBhvr>
                                        <p:cTn id="23" dur="1000"/>
                                        <p:tgtEl>
                                          <p:spTgt spid="686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p:txBody>
          <a:bodyPr/>
          <a:lstStyle/>
          <a:p>
            <a:pPr eaLnBrk="1" hangingPunct="1">
              <a:defRPr/>
            </a:pPr>
            <a:r>
              <a:rPr lang="en-US" sz="5400" dirty="0" smtClean="0"/>
              <a:t>Physical Health</a:t>
            </a:r>
            <a:endParaRPr lang="en-US" sz="5400" dirty="0"/>
          </a:p>
        </p:txBody>
      </p:sp>
      <p:sp>
        <p:nvSpPr>
          <p:cNvPr id="68611" name="Rectangle 3"/>
          <p:cNvSpPr>
            <a:spLocks noGrp="1" noChangeArrowheads="1"/>
          </p:cNvSpPr>
          <p:nvPr>
            <p:ph idx="4294967295"/>
          </p:nvPr>
        </p:nvSpPr>
        <p:spPr/>
        <p:txBody>
          <a:bodyPr/>
          <a:lstStyle/>
          <a:p>
            <a:pPr eaLnBrk="1" hangingPunct="1">
              <a:defRPr/>
            </a:pPr>
            <a:r>
              <a:rPr lang="en-US" dirty="0" smtClean="0"/>
              <a:t>Workers who felt unfairly criticized or who felt they were not listened to, had a rate of coronary heart disease 30% higher than those who felt they were treated fairly.</a:t>
            </a:r>
            <a:br>
              <a:rPr lang="en-US" dirty="0" smtClean="0"/>
            </a:br>
            <a:r>
              <a:rPr lang="en-US" dirty="0" smtClean="0"/>
              <a:t/>
            </a:r>
            <a:br>
              <a:rPr lang="en-US" dirty="0" smtClean="0"/>
            </a:br>
            <a:r>
              <a:rPr lang="en-US" dirty="0" smtClean="0"/>
              <a:t/>
            </a:r>
            <a:br>
              <a:rPr lang="en-US" dirty="0" smtClean="0"/>
            </a:br>
            <a:r>
              <a:rPr lang="en-US" sz="2000" dirty="0" smtClean="0"/>
              <a:t>(</a:t>
            </a:r>
            <a:r>
              <a:rPr lang="en-US" sz="2000" u="sng" dirty="0" smtClean="0"/>
              <a:t>Archives of Internal Medicine</a:t>
            </a:r>
            <a:r>
              <a:rPr lang="en-US" sz="2000" dirty="0" smtClean="0"/>
              <a:t>, 2005)</a:t>
            </a:r>
            <a:r>
              <a:rPr lang="en-US" dirty="0" smtClean="0"/>
              <a:t/>
            </a:r>
            <a:br>
              <a:rPr lang="en-US" dirty="0" smtClean="0"/>
            </a:br>
            <a:r>
              <a:rPr lang="en-US" dirty="0" smtClean="0"/>
              <a:t/>
            </a:r>
            <a:br>
              <a:rPr lang="en-US" dirty="0" smtClean="0"/>
            </a:br>
            <a:endParaRPr lang="en-US"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 calcmode="lin" valueType="num">
                                      <p:cBhvr>
                                        <p:cTn id="7" dur="1000" fill="hold"/>
                                        <p:tgtEl>
                                          <p:spTgt spid="68611">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68611">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686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p:txBody>
          <a:bodyPr/>
          <a:lstStyle/>
          <a:p>
            <a:pPr eaLnBrk="1" hangingPunct="1">
              <a:defRPr/>
            </a:pPr>
            <a:r>
              <a:rPr lang="en-US" sz="5400" dirty="0" smtClean="0"/>
              <a:t>Physical Health</a:t>
            </a:r>
            <a:endParaRPr lang="en-US" sz="5400" dirty="0"/>
          </a:p>
        </p:txBody>
      </p:sp>
      <p:sp>
        <p:nvSpPr>
          <p:cNvPr id="68611" name="Rectangle 3"/>
          <p:cNvSpPr>
            <a:spLocks noGrp="1" noChangeArrowheads="1"/>
          </p:cNvSpPr>
          <p:nvPr>
            <p:ph idx="4294967295"/>
          </p:nvPr>
        </p:nvSpPr>
        <p:spPr/>
        <p:txBody>
          <a:bodyPr/>
          <a:lstStyle/>
          <a:p>
            <a:pPr marL="0" indent="0" eaLnBrk="1" hangingPunct="1">
              <a:defRPr/>
            </a:pPr>
            <a:r>
              <a:rPr lang="en-US" dirty="0" smtClean="0"/>
              <a:t>When managers were perceived as supportive and employees were engaged:</a:t>
            </a:r>
          </a:p>
          <a:p>
            <a:pPr marL="750888" lvl="1" indent="-293688" eaLnBrk="1" hangingPunct="1">
              <a:buFont typeface="Arial" pitchFamily="34" charset="0"/>
              <a:buChar char="•"/>
              <a:defRPr/>
            </a:pPr>
            <a:r>
              <a:rPr lang="en-US" dirty="0" smtClean="0"/>
              <a:t>A 3</a:t>
            </a:r>
            <a:r>
              <a:rPr lang="en-US" sz="2800" dirty="0" smtClean="0"/>
              <a:t>% boost in customer satisfaction</a:t>
            </a:r>
          </a:p>
          <a:p>
            <a:pPr marL="750888" lvl="1" indent="-293688" eaLnBrk="1" hangingPunct="1">
              <a:buFont typeface="Arial" pitchFamily="34" charset="0"/>
              <a:buChar char="•"/>
              <a:defRPr/>
            </a:pPr>
            <a:r>
              <a:rPr lang="en-US" sz="2800" dirty="0" smtClean="0"/>
              <a:t>A 1% reduction in turnover</a:t>
            </a:r>
          </a:p>
          <a:p>
            <a:pPr marL="750888" lvl="1" indent="-293688" eaLnBrk="1" hangingPunct="1">
              <a:buFont typeface="Arial" pitchFamily="34" charset="0"/>
              <a:buChar char="•"/>
              <a:defRPr/>
            </a:pPr>
            <a:r>
              <a:rPr lang="en-US" sz="2800" dirty="0" smtClean="0"/>
              <a:t>A savings  of $40 million (US) </a:t>
            </a:r>
            <a:r>
              <a:rPr lang="en-US" sz="1600" dirty="0" smtClean="0"/>
              <a:t>(Royal Bank of Scotland)</a:t>
            </a:r>
            <a:endParaRPr lang="en-US" sz="2800" dirty="0" smtClean="0"/>
          </a:p>
          <a:p>
            <a:pPr marL="750888" lvl="1" indent="-293688" eaLnBrk="1" hangingPunct="1">
              <a:buFont typeface="Arial" pitchFamily="34" charset="0"/>
              <a:buChar char="•"/>
              <a:defRPr/>
            </a:pPr>
            <a:r>
              <a:rPr lang="en-US" sz="2800" dirty="0" smtClean="0"/>
              <a:t>A net profit margins 3.4% higher than low engagement firms </a:t>
            </a:r>
            <a:r>
              <a:rPr lang="en-US" sz="1600" dirty="0" smtClean="0"/>
              <a:t>(Towers Perrins study of 400 multinationals over 3 years)</a:t>
            </a:r>
            <a:r>
              <a:rPr lang="en-US" sz="2800" dirty="0" smtClean="0"/>
              <a:t/>
            </a:r>
            <a:br>
              <a:rPr lang="en-US" sz="2800" dirty="0" smtClean="0"/>
            </a:br>
            <a:r>
              <a:rPr lang="en-US" dirty="0" smtClean="0"/>
              <a:t/>
            </a:r>
            <a:br>
              <a:rPr lang="en-US" dirty="0" smtClean="0"/>
            </a:br>
            <a:r>
              <a:rPr lang="en-US" dirty="0" smtClean="0"/>
              <a:t/>
            </a:r>
            <a:br>
              <a:rPr lang="en-US" dirty="0" smtClean="0"/>
            </a:br>
            <a:endParaRPr lang="en-US"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 calcmode="lin" valueType="num">
                                      <p:cBhvr>
                                        <p:cTn id="7" dur="1000" fill="hold"/>
                                        <p:tgtEl>
                                          <p:spTgt spid="68611">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68611">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68611">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8611">
                                            <p:txEl>
                                              <p:pRg st="1" end="1"/>
                                            </p:txEl>
                                          </p:spTgt>
                                        </p:tgtEl>
                                        <p:attrNameLst>
                                          <p:attrName>style.visibility</p:attrName>
                                        </p:attrNameLst>
                                      </p:cBhvr>
                                      <p:to>
                                        <p:strVal val="visible"/>
                                      </p:to>
                                    </p:set>
                                    <p:anim calcmode="lin" valueType="num">
                                      <p:cBhvr>
                                        <p:cTn id="14" dur="1000" fill="hold"/>
                                        <p:tgtEl>
                                          <p:spTgt spid="68611">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68611">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68611">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68611">
                                            <p:txEl>
                                              <p:pRg st="2" end="2"/>
                                            </p:txEl>
                                          </p:spTgt>
                                        </p:tgtEl>
                                        <p:attrNameLst>
                                          <p:attrName>style.visibility</p:attrName>
                                        </p:attrNameLst>
                                      </p:cBhvr>
                                      <p:to>
                                        <p:strVal val="visible"/>
                                      </p:to>
                                    </p:set>
                                    <p:anim calcmode="lin" valueType="num">
                                      <p:cBhvr>
                                        <p:cTn id="21" dur="1000" fill="hold"/>
                                        <p:tgtEl>
                                          <p:spTgt spid="68611">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68611">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68611">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68611">
                                            <p:txEl>
                                              <p:pRg st="3" end="3"/>
                                            </p:txEl>
                                          </p:spTgt>
                                        </p:tgtEl>
                                        <p:attrNameLst>
                                          <p:attrName>style.visibility</p:attrName>
                                        </p:attrNameLst>
                                      </p:cBhvr>
                                      <p:to>
                                        <p:strVal val="visible"/>
                                      </p:to>
                                    </p:set>
                                    <p:anim calcmode="lin" valueType="num">
                                      <p:cBhvr>
                                        <p:cTn id="28" dur="1000" fill="hold"/>
                                        <p:tgtEl>
                                          <p:spTgt spid="68611">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68611">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68611">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68611">
                                            <p:txEl>
                                              <p:pRg st="4" end="4"/>
                                            </p:txEl>
                                          </p:spTgt>
                                        </p:tgtEl>
                                        <p:attrNameLst>
                                          <p:attrName>style.visibility</p:attrName>
                                        </p:attrNameLst>
                                      </p:cBhvr>
                                      <p:to>
                                        <p:strVal val="visible"/>
                                      </p:to>
                                    </p:set>
                                    <p:anim calcmode="lin" valueType="num">
                                      <p:cBhvr>
                                        <p:cTn id="35" dur="1000" fill="hold"/>
                                        <p:tgtEl>
                                          <p:spTgt spid="68611">
                                            <p:txEl>
                                              <p:pRg st="4" end="4"/>
                                            </p:txEl>
                                          </p:spTgt>
                                        </p:tgtEl>
                                        <p:attrNameLst>
                                          <p:attrName>ppt_w</p:attrName>
                                        </p:attrNameLst>
                                      </p:cBhvr>
                                      <p:tavLst>
                                        <p:tav tm="0">
                                          <p:val>
                                            <p:strVal val="#ppt_w*0.70"/>
                                          </p:val>
                                        </p:tav>
                                        <p:tav tm="100000">
                                          <p:val>
                                            <p:strVal val="#ppt_w"/>
                                          </p:val>
                                        </p:tav>
                                      </p:tavLst>
                                    </p:anim>
                                    <p:anim calcmode="lin" valueType="num">
                                      <p:cBhvr>
                                        <p:cTn id="36" dur="1000" fill="hold"/>
                                        <p:tgtEl>
                                          <p:spTgt spid="68611">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686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bldLvl="5"/>
    </p:bld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36930" name="Rectangle 2"/>
          <p:cNvSpPr>
            <a:spLocks noGrp="1" noChangeArrowheads="1"/>
          </p:cNvSpPr>
          <p:nvPr>
            <p:ph type="title"/>
          </p:nvPr>
        </p:nvSpPr>
        <p:spPr>
          <a:effectLst/>
        </p:spPr>
        <p:txBody>
          <a:bodyPr/>
          <a:lstStyle/>
          <a:p>
            <a:pPr eaLnBrk="1" hangingPunct="1">
              <a:defRPr/>
            </a:pPr>
            <a:r>
              <a:rPr lang="en-US" dirty="0" smtClean="0"/>
              <a:t>Stress in the Workplace</a:t>
            </a:r>
          </a:p>
        </p:txBody>
      </p:sp>
      <p:sp>
        <p:nvSpPr>
          <p:cNvPr id="636931" name="Rectangle 3"/>
          <p:cNvSpPr>
            <a:spLocks noGrp="1" noChangeArrowheads="1"/>
          </p:cNvSpPr>
          <p:nvPr>
            <p:ph type="body" idx="1"/>
          </p:nvPr>
        </p:nvSpPr>
        <p:spPr>
          <a:effectLst/>
        </p:spPr>
        <p:txBody>
          <a:bodyPr/>
          <a:lstStyle/>
          <a:p>
            <a:pPr eaLnBrk="1" hangingPunct="1">
              <a:defRPr/>
            </a:pPr>
            <a:r>
              <a:rPr lang="en-US" dirty="0" smtClean="0"/>
              <a:t>60-70% of employees in most organizations report the most stressful aspect of their job is . . .</a:t>
            </a:r>
          </a:p>
          <a:p>
            <a:pPr eaLnBrk="1" hangingPunct="1">
              <a:defRPr/>
            </a:pPr>
            <a:endParaRPr lang="en-US" dirty="0" smtClean="0"/>
          </a:p>
          <a:p>
            <a:pPr algn="ctr" eaLnBrk="1" hangingPunct="1">
              <a:buFont typeface="Wingdings" pitchFamily="2" charset="2"/>
              <a:buNone/>
              <a:defRPr/>
            </a:pPr>
            <a:r>
              <a:rPr lang="en-US" sz="4000" b="1" i="1" dirty="0" smtClean="0"/>
              <a:t>their immediate boss</a:t>
            </a:r>
          </a:p>
          <a:p>
            <a:pPr eaLnBrk="1" hangingPunct="1">
              <a:buFont typeface="Wingdings" pitchFamily="2" charset="2"/>
              <a:buNone/>
              <a:defRPr/>
            </a:pPr>
            <a:endParaRPr lang="en-US" sz="2000" dirty="0" smtClean="0">
              <a:effectLst/>
            </a:endParaRPr>
          </a:p>
          <a:p>
            <a:pPr eaLnBrk="1" hangingPunct="1">
              <a:buFont typeface="Wingdings" pitchFamily="2" charset="2"/>
              <a:buNone/>
              <a:defRPr/>
            </a:pPr>
            <a:endParaRPr lang="en-US" sz="2000" dirty="0" smtClean="0">
              <a:effectLst/>
            </a:endParaRPr>
          </a:p>
          <a:p>
            <a:pPr eaLnBrk="1" hangingPunct="1">
              <a:buFont typeface="Wingdings" pitchFamily="2" charset="2"/>
              <a:buNone/>
              <a:defRPr/>
            </a:pPr>
            <a:endParaRPr lang="en-US" sz="2000" dirty="0" smtClean="0">
              <a:effectLst/>
            </a:endParaRPr>
          </a:p>
          <a:p>
            <a:pPr eaLnBrk="1" hangingPunct="1">
              <a:buFont typeface="Wingdings" pitchFamily="2" charset="2"/>
              <a:buNone/>
              <a:defRPr/>
            </a:pPr>
            <a:r>
              <a:rPr lang="en-US" sz="2000" dirty="0" smtClean="0">
                <a:effectLst/>
              </a:rPr>
              <a:t>R. Hogan, </a:t>
            </a:r>
            <a:r>
              <a:rPr lang="en-US" sz="2000" i="1" u="sng" dirty="0" smtClean="0">
                <a:effectLst/>
              </a:rPr>
              <a:t>Personality and the Fate of Organizations</a:t>
            </a:r>
            <a:r>
              <a:rPr lang="en-US" sz="2000" dirty="0" smtClean="0">
                <a:effectLst/>
              </a:rPr>
              <a:t>, 2006</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36931">
                                            <p:txEl>
                                              <p:pRg st="0" end="0"/>
                                            </p:txEl>
                                          </p:spTgt>
                                        </p:tgtEl>
                                        <p:attrNameLst>
                                          <p:attrName>style.visibility</p:attrName>
                                        </p:attrNameLst>
                                      </p:cBhvr>
                                      <p:to>
                                        <p:strVal val="visible"/>
                                      </p:to>
                                    </p:set>
                                    <p:anim calcmode="lin" valueType="num">
                                      <p:cBhvr>
                                        <p:cTn id="7" dur="1000" fill="hold"/>
                                        <p:tgtEl>
                                          <p:spTgt spid="636931">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636931">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636931">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36931">
                                            <p:txEl>
                                              <p:pRg st="2" end="2"/>
                                            </p:txEl>
                                          </p:spTgt>
                                        </p:tgtEl>
                                        <p:attrNameLst>
                                          <p:attrName>style.visibility</p:attrName>
                                        </p:attrNameLst>
                                      </p:cBhvr>
                                      <p:to>
                                        <p:strVal val="visible"/>
                                      </p:to>
                                    </p:set>
                                    <p:anim calcmode="lin" valueType="num">
                                      <p:cBhvr>
                                        <p:cTn id="14" dur="1000" fill="hold"/>
                                        <p:tgtEl>
                                          <p:spTgt spid="636931">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636931">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636931">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636931">
                                            <p:txEl>
                                              <p:pRg st="6" end="6"/>
                                            </p:txEl>
                                          </p:spTgt>
                                        </p:tgtEl>
                                        <p:attrNameLst>
                                          <p:attrName>style.visibility</p:attrName>
                                        </p:attrNameLst>
                                      </p:cBhvr>
                                      <p:to>
                                        <p:strVal val="visible"/>
                                      </p:to>
                                    </p:set>
                                    <p:anim calcmode="lin" valueType="num">
                                      <p:cBhvr>
                                        <p:cTn id="21" dur="1000" fill="hold"/>
                                        <p:tgtEl>
                                          <p:spTgt spid="636931">
                                            <p:txEl>
                                              <p:pRg st="6" end="6"/>
                                            </p:txEl>
                                          </p:spTgt>
                                        </p:tgtEl>
                                        <p:attrNameLst>
                                          <p:attrName>ppt_w</p:attrName>
                                        </p:attrNameLst>
                                      </p:cBhvr>
                                      <p:tavLst>
                                        <p:tav tm="0">
                                          <p:val>
                                            <p:strVal val="#ppt_w*0.70"/>
                                          </p:val>
                                        </p:tav>
                                        <p:tav tm="100000">
                                          <p:val>
                                            <p:strVal val="#ppt_w"/>
                                          </p:val>
                                        </p:tav>
                                      </p:tavLst>
                                    </p:anim>
                                    <p:anim calcmode="lin" valueType="num">
                                      <p:cBhvr>
                                        <p:cTn id="22" dur="1000" fill="hold"/>
                                        <p:tgtEl>
                                          <p:spTgt spid="636931">
                                            <p:txEl>
                                              <p:pRg st="6" end="6"/>
                                            </p:txEl>
                                          </p:spTgt>
                                        </p:tgtEl>
                                        <p:attrNameLst>
                                          <p:attrName>ppt_h</p:attrName>
                                        </p:attrNameLst>
                                      </p:cBhvr>
                                      <p:tavLst>
                                        <p:tav tm="0">
                                          <p:val>
                                            <p:strVal val="#ppt_h"/>
                                          </p:val>
                                        </p:tav>
                                        <p:tav tm="100000">
                                          <p:val>
                                            <p:strVal val="#ppt_h"/>
                                          </p:val>
                                        </p:tav>
                                      </p:tavLst>
                                    </p:anim>
                                    <p:animEffect transition="in" filter="fade">
                                      <p:cBhvr>
                                        <p:cTn id="23" dur="1000"/>
                                        <p:tgtEl>
                                          <p:spTgt spid="63693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6931"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Exercise</a:t>
            </a:r>
            <a:endParaRPr lang="en-US" dirty="0"/>
          </a:p>
        </p:txBody>
      </p:sp>
      <p:sp>
        <p:nvSpPr>
          <p:cNvPr id="3" name="Content Placeholder 2"/>
          <p:cNvSpPr>
            <a:spLocks noGrp="1"/>
          </p:cNvSpPr>
          <p:nvPr>
            <p:ph idx="1"/>
          </p:nvPr>
        </p:nvSpPr>
        <p:spPr>
          <a:xfrm>
            <a:off x="457200" y="2819400"/>
            <a:ext cx="8229600" cy="1938338"/>
          </a:xfrm>
        </p:spPr>
        <p:txBody>
          <a:bodyPr/>
          <a:lstStyle/>
          <a:p>
            <a:pPr marL="0" indent="0" eaLnBrk="1" hangingPunct="1">
              <a:defRPr/>
            </a:pPr>
            <a:r>
              <a:rPr lang="en-US" dirty="0" smtClean="0"/>
              <a:t>You are interviewing applicants for your organization. Please write out what you expect from an employee/colleague that is essential, non-negotiable</a:t>
            </a:r>
            <a:endParaRPr lang="en-US" dirty="0"/>
          </a:p>
        </p:txBody>
      </p:sp>
    </p:spTree>
    <p:extLst>
      <p:ext uri="{BB962C8B-B14F-4D97-AF65-F5344CB8AC3E}">
        <p14:creationId xmlns:p14="http://schemas.microsoft.com/office/powerpoint/2010/main" val="1646530689"/>
      </p:ext>
    </p:extLst>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972" name="Rectangle 4"/>
          <p:cNvSpPr>
            <a:spLocks noGrp="1" noChangeArrowheads="1"/>
          </p:cNvSpPr>
          <p:nvPr>
            <p:ph type="ctrTitle"/>
          </p:nvPr>
        </p:nvSpPr>
        <p:spPr>
          <a:xfrm>
            <a:off x="609600" y="381000"/>
            <a:ext cx="7772400" cy="1736725"/>
          </a:xfrm>
          <a:effectLst/>
        </p:spPr>
        <p:txBody>
          <a:bodyPr/>
          <a:lstStyle/>
          <a:p>
            <a:pPr eaLnBrk="1" hangingPunct="1">
              <a:defRPr/>
            </a:pPr>
            <a:r>
              <a:rPr lang="en-US" sz="8800" b="1" u="sng" dirty="0" smtClean="0"/>
              <a:t>E</a:t>
            </a:r>
            <a:r>
              <a:rPr lang="en-US" b="1" dirty="0" smtClean="0"/>
              <a:t>nergy</a:t>
            </a:r>
          </a:p>
        </p:txBody>
      </p:sp>
      <p:sp>
        <p:nvSpPr>
          <p:cNvPr id="595973" name="Rectangle 5"/>
          <p:cNvSpPr>
            <a:spLocks noGrp="1" noChangeArrowheads="1"/>
          </p:cNvSpPr>
          <p:nvPr>
            <p:ph type="subTitle" idx="1"/>
          </p:nvPr>
        </p:nvSpPr>
        <p:spPr>
          <a:xfrm>
            <a:off x="1600200" y="4572000"/>
            <a:ext cx="6400800" cy="1752600"/>
          </a:xfrm>
          <a:effectLst/>
        </p:spPr>
        <p:txBody>
          <a:bodyPr/>
          <a:lstStyle/>
          <a:p>
            <a:pPr eaLnBrk="1" hangingPunct="1">
              <a:defRPr/>
            </a:pPr>
            <a:r>
              <a:rPr lang="en-US" sz="8800" b="1" u="sng" dirty="0" smtClean="0">
                <a:solidFill>
                  <a:srgbClr val="FFFF99"/>
                </a:solidFill>
                <a:latin typeface="Peignot Medium" pitchFamily="82" charset="0"/>
              </a:rPr>
              <a:t>E</a:t>
            </a:r>
            <a:r>
              <a:rPr lang="en-US" sz="7200" b="1" dirty="0" smtClean="0">
                <a:solidFill>
                  <a:srgbClr val="FFFF99"/>
                </a:solidFill>
                <a:latin typeface="Peignot Medium" pitchFamily="82" charset="0"/>
              </a:rPr>
              <a:t>nthusiasm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95972"/>
                                        </p:tgtEl>
                                        <p:attrNameLst>
                                          <p:attrName>style.visibility</p:attrName>
                                        </p:attrNameLst>
                                      </p:cBhvr>
                                      <p:to>
                                        <p:strVal val="visible"/>
                                      </p:to>
                                    </p:set>
                                    <p:animEffect transition="in" filter="diamond(in)">
                                      <p:cBhvr>
                                        <p:cTn id="7" dur="2000"/>
                                        <p:tgtEl>
                                          <p:spTgt spid="5959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95973">
                                            <p:txEl>
                                              <p:pRg st="0" end="0"/>
                                            </p:txEl>
                                          </p:spTgt>
                                        </p:tgtEl>
                                        <p:attrNameLst>
                                          <p:attrName>style.visibility</p:attrName>
                                        </p:attrNameLst>
                                      </p:cBhvr>
                                      <p:to>
                                        <p:strVal val="visible"/>
                                      </p:to>
                                    </p:set>
                                    <p:animEffect transition="in" filter="diamond(in)">
                                      <p:cBhvr>
                                        <p:cTn id="12" dur="2000"/>
                                        <p:tgtEl>
                                          <p:spTgt spid="5959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5972" grpId="0"/>
      <p:bldP spid="595973" grpId="0" build="p"/>
    </p:bldLst>
  </p:timing>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76867" name="Rectangle 3"/>
          <p:cNvSpPr>
            <a:spLocks noGrp="1" noChangeArrowheads="1"/>
          </p:cNvSpPr>
          <p:nvPr>
            <p:ph type="body" idx="1"/>
          </p:nvPr>
        </p:nvSpPr>
        <p:spPr>
          <a:xfrm>
            <a:off x="381000" y="533400"/>
            <a:ext cx="8229600" cy="5597525"/>
          </a:xfrm>
          <a:effectLst/>
        </p:spPr>
        <p:txBody>
          <a:bodyPr/>
          <a:lstStyle/>
          <a:p>
            <a:pPr>
              <a:defRPr/>
            </a:pPr>
            <a:r>
              <a:rPr lang="en-US" sz="2800" dirty="0" smtClean="0"/>
              <a:t>The prefrontal cortex chews up metabolic fuel, glucose and oxygen. The fuel for decision making and impulse control is a limited resource,</a:t>
            </a:r>
          </a:p>
          <a:p>
            <a:pPr>
              <a:defRPr/>
            </a:pPr>
            <a:r>
              <a:rPr lang="en-US" sz="2800" dirty="0" smtClean="0"/>
              <a:t>“Self control is a limited resource, after exhibiting self control, people have a reduced ability to exhibit  further self control.”</a:t>
            </a:r>
            <a:r>
              <a:rPr lang="en-US" sz="2400" dirty="0" smtClean="0"/>
              <a:t/>
            </a:r>
            <a:br>
              <a:rPr lang="en-US" sz="2400" dirty="0" smtClean="0"/>
            </a:br>
            <a:r>
              <a:rPr lang="en-US" sz="2400" dirty="0" smtClean="0"/>
              <a:t/>
            </a:r>
            <a:br>
              <a:rPr lang="en-US" sz="2400" dirty="0" smtClean="0"/>
            </a:br>
            <a:endParaRPr lang="en-US" sz="2400" dirty="0" smtClean="0"/>
          </a:p>
          <a:p>
            <a:pPr algn="r">
              <a:buFont typeface="Wingdings" pitchFamily="2" charset="2"/>
              <a:buNone/>
              <a:defRPr/>
            </a:pPr>
            <a:r>
              <a:rPr lang="en-US" sz="2400" dirty="0" smtClean="0"/>
              <a:t>Roy Baumeister, PhD</a:t>
            </a:r>
            <a:br>
              <a:rPr lang="en-US" sz="2400" dirty="0" smtClean="0"/>
            </a:br>
            <a:r>
              <a:rPr lang="en-US" sz="2400" dirty="0" smtClean="0"/>
              <a:t>University of Florida</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76867">
                                            <p:txEl>
                                              <p:pRg st="0" end="0"/>
                                            </p:txEl>
                                          </p:spTgt>
                                        </p:tgtEl>
                                        <p:attrNameLst>
                                          <p:attrName>style.visibility</p:attrName>
                                        </p:attrNameLst>
                                      </p:cBhvr>
                                      <p:to>
                                        <p:strVal val="visible"/>
                                      </p:to>
                                    </p:set>
                                    <p:animEffect transition="in" filter="diamond(in)">
                                      <p:cBhvr>
                                        <p:cTn id="7" dur="500"/>
                                        <p:tgtEl>
                                          <p:spTgt spid="6768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76867">
                                            <p:txEl>
                                              <p:pRg st="1" end="1"/>
                                            </p:txEl>
                                          </p:spTgt>
                                        </p:tgtEl>
                                        <p:attrNameLst>
                                          <p:attrName>style.visibility</p:attrName>
                                        </p:attrNameLst>
                                      </p:cBhvr>
                                      <p:to>
                                        <p:strVal val="visible"/>
                                      </p:to>
                                    </p:set>
                                    <p:animEffect transition="in" filter="diamond(in)">
                                      <p:cBhvr>
                                        <p:cTn id="12" dur="500"/>
                                        <p:tgtEl>
                                          <p:spTgt spid="6768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76867">
                                            <p:txEl>
                                              <p:pRg st="2" end="2"/>
                                            </p:txEl>
                                          </p:spTgt>
                                        </p:tgtEl>
                                        <p:attrNameLst>
                                          <p:attrName>style.visibility</p:attrName>
                                        </p:attrNameLst>
                                      </p:cBhvr>
                                      <p:to>
                                        <p:strVal val="visible"/>
                                      </p:to>
                                    </p:set>
                                    <p:animEffect transition="in" filter="diamond(in)">
                                      <p:cBhvr>
                                        <p:cTn id="17" dur="500"/>
                                        <p:tgtEl>
                                          <p:spTgt spid="6768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867" grpId="0" build="p"/>
    </p:bldLst>
  </p:timing>
</p:sld>
</file>

<file path=ppt/slides/slide12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0" y="277813"/>
            <a:ext cx="9144000" cy="1143000"/>
          </a:xfrm>
        </p:spPr>
        <p:txBody>
          <a:bodyPr/>
          <a:lstStyle/>
          <a:p>
            <a:pPr>
              <a:defRPr/>
            </a:pPr>
            <a:r>
              <a:rPr lang="en-US" dirty="0" smtClean="0"/>
              <a:t>Emotional Energy and Leadership</a:t>
            </a:r>
            <a:endParaRPr lang="en-US" dirty="0"/>
          </a:p>
        </p:txBody>
      </p:sp>
      <p:sp>
        <p:nvSpPr>
          <p:cNvPr id="676867" name="Rectangle 3"/>
          <p:cNvSpPr>
            <a:spLocks noGrp="1" noChangeArrowheads="1"/>
          </p:cNvSpPr>
          <p:nvPr>
            <p:ph idx="1"/>
          </p:nvPr>
        </p:nvSpPr>
        <p:spPr>
          <a:effectLst/>
        </p:spPr>
        <p:txBody>
          <a:bodyPr/>
          <a:lstStyle/>
          <a:p>
            <a:pPr marL="0" indent="0">
              <a:buFont typeface="Wingdings" pitchFamily="2" charset="2"/>
              <a:buNone/>
              <a:defRPr/>
            </a:pPr>
            <a:r>
              <a:rPr lang="en-US" dirty="0" smtClean="0"/>
              <a:t>In almost everything you do, you teach, whether you are aware of it or not. Some people aren’t aware of what they are teaching. They should be wiser. Everybody teaches all the time.</a:t>
            </a:r>
          </a:p>
          <a:p>
            <a:pPr marL="0" indent="0">
              <a:buFont typeface="Wingdings" pitchFamily="2" charset="2"/>
              <a:buNone/>
              <a:defRPr/>
            </a:pPr>
            <a:endParaRPr lang="en-US" dirty="0" smtClean="0"/>
          </a:p>
          <a:p>
            <a:pPr marL="0" indent="0" algn="r">
              <a:buFont typeface="Wingdings" pitchFamily="2" charset="2"/>
              <a:buNone/>
              <a:defRPr/>
            </a:pPr>
            <a:r>
              <a:rPr lang="en-US" sz="2400" dirty="0" smtClean="0"/>
              <a:t>George Lucas</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76867">
                                            <p:txEl>
                                              <p:pRg st="0" end="0"/>
                                            </p:txEl>
                                          </p:spTgt>
                                        </p:tgtEl>
                                        <p:attrNameLst>
                                          <p:attrName>style.visibility</p:attrName>
                                        </p:attrNameLst>
                                      </p:cBhvr>
                                      <p:to>
                                        <p:strVal val="visible"/>
                                      </p:to>
                                    </p:set>
                                    <p:animEffect transition="in" filter="diamond(in)">
                                      <p:cBhvr>
                                        <p:cTn id="7" dur="500"/>
                                        <p:tgtEl>
                                          <p:spTgt spid="6768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76867">
                                            <p:txEl>
                                              <p:pRg st="2" end="2"/>
                                            </p:txEl>
                                          </p:spTgt>
                                        </p:tgtEl>
                                        <p:attrNameLst>
                                          <p:attrName>style.visibility</p:attrName>
                                        </p:attrNameLst>
                                      </p:cBhvr>
                                      <p:to>
                                        <p:strVal val="visible"/>
                                      </p:to>
                                    </p:set>
                                    <p:animEffect transition="in" filter="diamond(in)">
                                      <p:cBhvr>
                                        <p:cTn id="12" dur="500"/>
                                        <p:tgtEl>
                                          <p:spTgt spid="6768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867" grpId="0"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endParaRPr lang="en-US"/>
          </a:p>
        </p:txBody>
      </p:sp>
      <p:sp>
        <p:nvSpPr>
          <p:cNvPr id="3" name="Content Placeholder 2"/>
          <p:cNvSpPr>
            <a:spLocks noGrp="1"/>
          </p:cNvSpPr>
          <p:nvPr>
            <p:ph idx="1"/>
          </p:nvPr>
        </p:nvSpPr>
        <p:spPr/>
        <p:txBody>
          <a:bodyPr/>
          <a:lstStyle/>
          <a:p>
            <a:pPr eaLnBrk="1" hangingPunct="1">
              <a:defRPr/>
            </a:pPr>
            <a:endParaRPr lang="en-US" dirty="0"/>
          </a:p>
          <a:p>
            <a:pPr eaLnBrk="1" hangingPunct="1">
              <a:defRPr/>
            </a:pPr>
            <a:endParaRPr lang="en-US" dirty="0" smtClean="0"/>
          </a:p>
          <a:p>
            <a:pPr algn="ctr" eaLnBrk="1" hangingPunct="1">
              <a:defRPr/>
            </a:pPr>
            <a:r>
              <a:rPr lang="en-US" sz="5400" dirty="0" smtClean="0">
                <a:latin typeface="Constantia" panose="02030602050306030303" pitchFamily="18" charset="0"/>
              </a:rPr>
              <a:t>The 9:00 Daddy Story</a:t>
            </a:r>
            <a:endParaRPr lang="en-US" sz="5400" dirty="0">
              <a:latin typeface="Constantia" panose="02030602050306030303" pitchFamily="18" charset="0"/>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99714" name="Rectangle 2"/>
          <p:cNvSpPr>
            <a:spLocks noGrp="1" noChangeArrowheads="1"/>
          </p:cNvSpPr>
          <p:nvPr>
            <p:ph type="title"/>
          </p:nvPr>
        </p:nvSpPr>
        <p:spPr>
          <a:effectLst/>
        </p:spPr>
        <p:txBody>
          <a:bodyPr/>
          <a:lstStyle/>
          <a:p>
            <a:pPr eaLnBrk="1" hangingPunct="1">
              <a:defRPr/>
            </a:pPr>
            <a:r>
              <a:rPr lang="en-US" sz="6500" b="1" u="sng" dirty="0" smtClean="0"/>
              <a:t>E</a:t>
            </a:r>
            <a:r>
              <a:rPr lang="en-US" sz="5400" b="1" dirty="0" smtClean="0"/>
              <a:t>nergy</a:t>
            </a:r>
          </a:p>
        </p:txBody>
      </p:sp>
      <p:sp>
        <p:nvSpPr>
          <p:cNvPr id="499715" name="Rectangle 3"/>
          <p:cNvSpPr>
            <a:spLocks noGrp="1" noChangeArrowheads="1"/>
          </p:cNvSpPr>
          <p:nvPr>
            <p:ph type="body" idx="1"/>
          </p:nvPr>
        </p:nvSpPr>
        <p:spPr>
          <a:effectLst/>
        </p:spPr>
        <p:txBody>
          <a:bodyPr/>
          <a:lstStyle/>
          <a:p>
            <a:pPr eaLnBrk="1" hangingPunct="1">
              <a:lnSpc>
                <a:spcPct val="80000"/>
              </a:lnSpc>
              <a:defRPr/>
            </a:pPr>
            <a:r>
              <a:rPr lang="en-US" dirty="0" smtClean="0"/>
              <a:t>The Greek word for health was </a:t>
            </a:r>
            <a:r>
              <a:rPr lang="en-US" i="1" dirty="0" smtClean="0"/>
              <a:t>physics </a:t>
            </a:r>
            <a:r>
              <a:rPr lang="en-US" dirty="0" smtClean="0"/>
              <a:t>which meant the “the healing force within”</a:t>
            </a:r>
          </a:p>
          <a:p>
            <a:pPr eaLnBrk="1" hangingPunct="1">
              <a:lnSpc>
                <a:spcPct val="80000"/>
              </a:lnSpc>
              <a:defRPr/>
            </a:pPr>
            <a:r>
              <a:rPr lang="en-US" dirty="0" smtClean="0"/>
              <a:t>Ultradian cycle: 90 to 120 minute cycles during which the body moves from a high energy state to into a physiological trough. signals include:</a:t>
            </a:r>
          </a:p>
          <a:p>
            <a:pPr lvl="1" eaLnBrk="1" hangingPunct="1">
              <a:lnSpc>
                <a:spcPct val="80000"/>
              </a:lnSpc>
              <a:defRPr/>
            </a:pPr>
            <a:r>
              <a:rPr lang="en-US" dirty="0" smtClean="0"/>
              <a:t>restlessness</a:t>
            </a:r>
          </a:p>
          <a:p>
            <a:pPr lvl="1" eaLnBrk="1" hangingPunct="1">
              <a:lnSpc>
                <a:spcPct val="80000"/>
              </a:lnSpc>
              <a:defRPr/>
            </a:pPr>
            <a:r>
              <a:rPr lang="en-US" dirty="0" smtClean="0"/>
              <a:t>yawning</a:t>
            </a:r>
          </a:p>
          <a:p>
            <a:pPr lvl="1" eaLnBrk="1" hangingPunct="1">
              <a:lnSpc>
                <a:spcPct val="80000"/>
              </a:lnSpc>
              <a:defRPr/>
            </a:pPr>
            <a:r>
              <a:rPr lang="en-US" dirty="0" smtClean="0"/>
              <a:t>hunger</a:t>
            </a:r>
          </a:p>
          <a:p>
            <a:pPr lvl="1" eaLnBrk="1" hangingPunct="1">
              <a:lnSpc>
                <a:spcPct val="80000"/>
              </a:lnSpc>
              <a:defRPr/>
            </a:pPr>
            <a:r>
              <a:rPr lang="en-US" dirty="0" smtClean="0"/>
              <a:t>reduced concentration</a:t>
            </a:r>
          </a:p>
          <a:p>
            <a:pPr lvl="1" eaLnBrk="1" hangingPunct="1">
              <a:lnSpc>
                <a:spcPct val="80000"/>
              </a:lnSpc>
              <a:defRPr/>
            </a:pPr>
            <a:endParaRPr lang="en-US" dirty="0"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99715">
                                            <p:txEl>
                                              <p:pRg st="0" end="0"/>
                                            </p:txEl>
                                          </p:spTgt>
                                        </p:tgtEl>
                                        <p:attrNameLst>
                                          <p:attrName>style.visibility</p:attrName>
                                        </p:attrNameLst>
                                      </p:cBhvr>
                                      <p:to>
                                        <p:strVal val="visible"/>
                                      </p:to>
                                    </p:set>
                                    <p:animEffect transition="in" filter="dissolve">
                                      <p:cBhvr>
                                        <p:cTn id="7" dur="500"/>
                                        <p:tgtEl>
                                          <p:spTgt spid="4997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99715">
                                            <p:txEl>
                                              <p:pRg st="1" end="1"/>
                                            </p:txEl>
                                          </p:spTgt>
                                        </p:tgtEl>
                                        <p:attrNameLst>
                                          <p:attrName>style.visibility</p:attrName>
                                        </p:attrNameLst>
                                      </p:cBhvr>
                                      <p:to>
                                        <p:strVal val="visible"/>
                                      </p:to>
                                    </p:set>
                                    <p:animEffect transition="in" filter="dissolve">
                                      <p:cBhvr>
                                        <p:cTn id="12" dur="500"/>
                                        <p:tgtEl>
                                          <p:spTgt spid="49971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99715">
                                            <p:txEl>
                                              <p:pRg st="2" end="2"/>
                                            </p:txEl>
                                          </p:spTgt>
                                        </p:tgtEl>
                                        <p:attrNameLst>
                                          <p:attrName>style.visibility</p:attrName>
                                        </p:attrNameLst>
                                      </p:cBhvr>
                                      <p:to>
                                        <p:strVal val="visible"/>
                                      </p:to>
                                    </p:set>
                                    <p:animEffect transition="in" filter="dissolve">
                                      <p:cBhvr>
                                        <p:cTn id="17" dur="500"/>
                                        <p:tgtEl>
                                          <p:spTgt spid="49971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99715">
                                            <p:txEl>
                                              <p:pRg st="3" end="3"/>
                                            </p:txEl>
                                          </p:spTgt>
                                        </p:tgtEl>
                                        <p:attrNameLst>
                                          <p:attrName>style.visibility</p:attrName>
                                        </p:attrNameLst>
                                      </p:cBhvr>
                                      <p:to>
                                        <p:strVal val="visible"/>
                                      </p:to>
                                    </p:set>
                                    <p:animEffect transition="in" filter="dissolve">
                                      <p:cBhvr>
                                        <p:cTn id="22" dur="500"/>
                                        <p:tgtEl>
                                          <p:spTgt spid="49971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99715">
                                            <p:txEl>
                                              <p:pRg st="4" end="4"/>
                                            </p:txEl>
                                          </p:spTgt>
                                        </p:tgtEl>
                                        <p:attrNameLst>
                                          <p:attrName>style.visibility</p:attrName>
                                        </p:attrNameLst>
                                      </p:cBhvr>
                                      <p:to>
                                        <p:strVal val="visible"/>
                                      </p:to>
                                    </p:set>
                                    <p:animEffect transition="in" filter="dissolve">
                                      <p:cBhvr>
                                        <p:cTn id="27" dur="500"/>
                                        <p:tgtEl>
                                          <p:spTgt spid="49971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499715">
                                            <p:txEl>
                                              <p:pRg st="5" end="5"/>
                                            </p:txEl>
                                          </p:spTgt>
                                        </p:tgtEl>
                                        <p:attrNameLst>
                                          <p:attrName>style.visibility</p:attrName>
                                        </p:attrNameLst>
                                      </p:cBhvr>
                                      <p:to>
                                        <p:strVal val="visible"/>
                                      </p:to>
                                    </p:set>
                                    <p:animEffect transition="in" filter="dissolve">
                                      <p:cBhvr>
                                        <p:cTn id="32" dur="500"/>
                                        <p:tgtEl>
                                          <p:spTgt spid="4997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9715" grpId="0" build="p" bldLvl="5"/>
    </p:bldLst>
  </p:timing>
</p:sld>
</file>

<file path=ppt/slides/slide12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20546" name="Rectangle 2"/>
          <p:cNvSpPr>
            <a:spLocks noGrp="1" noChangeArrowheads="1"/>
          </p:cNvSpPr>
          <p:nvPr>
            <p:ph type="title"/>
          </p:nvPr>
        </p:nvSpPr>
        <p:spPr>
          <a:effectLst/>
        </p:spPr>
        <p:txBody>
          <a:bodyPr/>
          <a:lstStyle/>
          <a:p>
            <a:pPr eaLnBrk="1" hangingPunct="1">
              <a:defRPr/>
            </a:pPr>
            <a:r>
              <a:rPr lang="en-US" sz="6500" b="1" u="sng" dirty="0" smtClean="0"/>
              <a:t>E</a:t>
            </a:r>
            <a:r>
              <a:rPr lang="en-US" sz="5400" b="1" dirty="0" smtClean="0"/>
              <a:t>nergy</a:t>
            </a:r>
          </a:p>
        </p:txBody>
      </p:sp>
      <p:sp>
        <p:nvSpPr>
          <p:cNvPr id="620547" name="Rectangle 3"/>
          <p:cNvSpPr>
            <a:spLocks noGrp="1" noChangeArrowheads="1"/>
          </p:cNvSpPr>
          <p:nvPr>
            <p:ph type="body" idx="1"/>
          </p:nvPr>
        </p:nvSpPr>
        <p:spPr>
          <a:effectLst/>
        </p:spPr>
        <p:txBody>
          <a:bodyPr/>
          <a:lstStyle/>
          <a:p>
            <a:pPr eaLnBrk="1" hangingPunct="1">
              <a:lnSpc>
                <a:spcPct val="80000"/>
              </a:lnSpc>
              <a:defRPr/>
            </a:pPr>
            <a:endParaRPr lang="en-US" sz="2800" dirty="0" smtClean="0"/>
          </a:p>
          <a:p>
            <a:pPr eaLnBrk="1" hangingPunct="1">
              <a:lnSpc>
                <a:spcPct val="95000"/>
              </a:lnSpc>
              <a:defRPr/>
            </a:pPr>
            <a:r>
              <a:rPr lang="en-US" sz="2800" dirty="0" smtClean="0"/>
              <a:t>The Definition of a Break: a total disengagement from work</a:t>
            </a:r>
          </a:p>
          <a:p>
            <a:pPr eaLnBrk="1" hangingPunct="1">
              <a:lnSpc>
                <a:spcPct val="95000"/>
              </a:lnSpc>
              <a:defRPr/>
            </a:pPr>
            <a:r>
              <a:rPr lang="en-US" sz="2800" dirty="0" smtClean="0"/>
              <a:t>Examples of Breaks: walking up and down steps, listening to music, talking to colleague about non-work related topics</a:t>
            </a:r>
          </a:p>
          <a:p>
            <a:pPr eaLnBrk="1" hangingPunct="1">
              <a:buFont typeface="Wingdings" pitchFamily="2" charset="2"/>
              <a:buNone/>
              <a:defRPr/>
            </a:pPr>
            <a:r>
              <a:rPr lang="en-US" sz="2800" dirty="0" smtClean="0"/>
              <a:t>			</a:t>
            </a:r>
            <a:r>
              <a:rPr lang="en-US" sz="2400" dirty="0" smtClean="0"/>
              <a:t>Harvard Business Review, October 2007</a:t>
            </a:r>
            <a:r>
              <a:rPr lang="en-US" dirty="0" smtClean="0"/>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20547">
                                            <p:txEl>
                                              <p:pRg st="1" end="1"/>
                                            </p:txEl>
                                          </p:spTgt>
                                        </p:tgtEl>
                                        <p:attrNameLst>
                                          <p:attrName>style.visibility</p:attrName>
                                        </p:attrNameLst>
                                      </p:cBhvr>
                                      <p:to>
                                        <p:strVal val="visible"/>
                                      </p:to>
                                    </p:set>
                                    <p:animEffect transition="in" filter="dissolve">
                                      <p:cBhvr>
                                        <p:cTn id="7" dur="500"/>
                                        <p:tgtEl>
                                          <p:spTgt spid="620547">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20547">
                                            <p:txEl>
                                              <p:pRg st="2" end="2"/>
                                            </p:txEl>
                                          </p:spTgt>
                                        </p:tgtEl>
                                        <p:attrNameLst>
                                          <p:attrName>style.visibility</p:attrName>
                                        </p:attrNameLst>
                                      </p:cBhvr>
                                      <p:to>
                                        <p:strVal val="visible"/>
                                      </p:to>
                                    </p:set>
                                    <p:animEffect transition="in" filter="dissolve">
                                      <p:cBhvr>
                                        <p:cTn id="12" dur="500"/>
                                        <p:tgtEl>
                                          <p:spTgt spid="620547">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20547">
                                            <p:txEl>
                                              <p:pRg st="3" end="3"/>
                                            </p:txEl>
                                          </p:spTgt>
                                        </p:tgtEl>
                                        <p:attrNameLst>
                                          <p:attrName>style.visibility</p:attrName>
                                        </p:attrNameLst>
                                      </p:cBhvr>
                                      <p:to>
                                        <p:strVal val="visible"/>
                                      </p:to>
                                    </p:set>
                                    <p:animEffect transition="in" filter="dissolve">
                                      <p:cBhvr>
                                        <p:cTn id="17" dur="500"/>
                                        <p:tgtEl>
                                          <p:spTgt spid="6205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0547" grpId="0" build="p"/>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US" dirty="0" smtClean="0"/>
              <a:t>  Stress Management</a:t>
            </a:r>
            <a:endParaRPr lang="en-US" dirty="0"/>
          </a:p>
        </p:txBody>
      </p:sp>
      <p:sp>
        <p:nvSpPr>
          <p:cNvPr id="3" name="Content Placeholder 2"/>
          <p:cNvSpPr>
            <a:spLocks noGrp="1"/>
          </p:cNvSpPr>
          <p:nvPr>
            <p:ph idx="1"/>
          </p:nvPr>
        </p:nvSpPr>
        <p:spPr/>
        <p:txBody>
          <a:bodyPr/>
          <a:lstStyle/>
          <a:p>
            <a:pPr eaLnBrk="1" hangingPunct="1">
              <a:buFont typeface="Arial" pitchFamily="34" charset="0"/>
              <a:buChar char="•"/>
              <a:defRPr/>
            </a:pPr>
            <a:r>
              <a:rPr lang="en-US" dirty="0" smtClean="0"/>
              <a:t>Stress vs. Stressor</a:t>
            </a:r>
          </a:p>
          <a:p>
            <a:pPr eaLnBrk="1" hangingPunct="1">
              <a:buFont typeface="Arial" pitchFamily="34" charset="0"/>
              <a:buChar char="•"/>
              <a:defRPr/>
            </a:pPr>
            <a:r>
              <a:rPr lang="en-US" dirty="0" smtClean="0"/>
              <a:t> Basic Strategies</a:t>
            </a:r>
          </a:p>
          <a:p>
            <a:pPr marL="800100" lvl="2" indent="-342900" eaLnBrk="1" hangingPunct="1">
              <a:buFont typeface="Arial" pitchFamily="34" charset="0"/>
              <a:buChar char="•"/>
              <a:defRPr/>
            </a:pPr>
            <a:r>
              <a:rPr lang="en-US" dirty="0" smtClean="0"/>
              <a:t>Breathing</a:t>
            </a:r>
          </a:p>
          <a:p>
            <a:pPr marL="800100" lvl="2" indent="-342900" eaLnBrk="1" hangingPunct="1">
              <a:buFont typeface="Arial" pitchFamily="34" charset="0"/>
              <a:buChar char="•"/>
              <a:defRPr/>
            </a:pPr>
            <a:r>
              <a:rPr lang="en-US" dirty="0" smtClean="0"/>
              <a:t>Stop Technique</a:t>
            </a:r>
          </a:p>
          <a:p>
            <a:pPr marL="800100" lvl="2" indent="-342900" eaLnBrk="1" hangingPunct="1">
              <a:buFont typeface="Arial" pitchFamily="34" charset="0"/>
              <a:buChar char="•"/>
              <a:defRPr/>
            </a:pPr>
            <a:r>
              <a:rPr lang="en-US" dirty="0" smtClean="0"/>
              <a:t>Muscle Relaxation</a:t>
            </a:r>
          </a:p>
          <a:p>
            <a:pPr marL="800100" lvl="2" indent="-342900" eaLnBrk="1" hangingPunct="1">
              <a:buFont typeface="Arial" pitchFamily="34" charset="0"/>
              <a:buChar char="•"/>
              <a:defRPr/>
            </a:pPr>
            <a:r>
              <a:rPr lang="en-US" dirty="0" smtClean="0"/>
              <a:t>Movement</a:t>
            </a:r>
          </a:p>
          <a:p>
            <a:pPr marL="457200" lvl="2" eaLnBrk="1" hangingPunct="1">
              <a:defRPr/>
            </a:pPr>
            <a:endParaRPr lang="en-US" smtClean="0"/>
          </a:p>
          <a:p>
            <a:pPr lvl="2" indent="-457200" eaLnBrk="1" hangingPunct="1">
              <a:buFont typeface="Arial" panose="020B0604020202020204" pitchFamily="34" charset="0"/>
              <a:buChar char="•"/>
              <a:defRPr/>
            </a:pPr>
            <a:endParaRPr lang="en-US" dirty="0" smtClean="0"/>
          </a:p>
          <a:p>
            <a:pPr eaLnBrk="1" hangingPunct="1">
              <a:defRPr/>
            </a:pPr>
            <a:r>
              <a:rPr lang="en-US" dirty="0" smtClean="0"/>
              <a:t> </a:t>
            </a:r>
          </a:p>
          <a:p>
            <a:pPr eaLnBrk="1" hangingPunct="1">
              <a:defRPr/>
            </a:pPr>
            <a:endParaRPr lang="en-US" dirty="0"/>
          </a:p>
        </p:txBody>
      </p:sp>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a:bodyPr>
          <a:lstStyle/>
          <a:p>
            <a:pPr eaLnBrk="1" hangingPunct="1">
              <a:defRPr/>
            </a:pPr>
            <a:r>
              <a:rPr lang="en-US" sz="4900" smtClean="0">
                <a:effectLst>
                  <a:outerShdw blurRad="38100" dist="38100" dir="2700000" algn="tl">
                    <a:srgbClr val="000000"/>
                  </a:outerShdw>
                </a:effectLst>
              </a:rPr>
              <a:t>  The Usual Suspects</a:t>
            </a:r>
          </a:p>
        </p:txBody>
      </p:sp>
      <p:sp>
        <p:nvSpPr>
          <p:cNvPr id="3" name="Content Placeholder 2"/>
          <p:cNvSpPr>
            <a:spLocks noGrp="1"/>
          </p:cNvSpPr>
          <p:nvPr>
            <p:ph idx="4294967295"/>
          </p:nvPr>
        </p:nvSpPr>
        <p:spPr/>
        <p:txBody>
          <a:bodyPr/>
          <a:lstStyle/>
          <a:p>
            <a:pPr eaLnBrk="1" hangingPunct="1">
              <a:buFont typeface="Arial" pitchFamily="34" charset="0"/>
              <a:buChar char="•"/>
              <a:defRPr/>
            </a:pPr>
            <a:r>
              <a:rPr lang="en-US" dirty="0" smtClean="0"/>
              <a:t>Sleep</a:t>
            </a:r>
          </a:p>
          <a:p>
            <a:pPr eaLnBrk="1" hangingPunct="1">
              <a:buFont typeface="Arial" pitchFamily="34" charset="0"/>
              <a:buChar char="•"/>
              <a:defRPr/>
            </a:pPr>
            <a:r>
              <a:rPr lang="en-US" dirty="0" smtClean="0"/>
              <a:t>Exercise</a:t>
            </a:r>
          </a:p>
          <a:p>
            <a:pPr eaLnBrk="1" hangingPunct="1">
              <a:buFont typeface="Arial" pitchFamily="34" charset="0"/>
              <a:buChar char="•"/>
              <a:defRPr/>
            </a:pPr>
            <a:r>
              <a:rPr lang="en-US" dirty="0" smtClean="0"/>
              <a:t>Nutrition</a:t>
            </a:r>
            <a:endParaRPr lang="en-US" dirty="0"/>
          </a:p>
        </p:txBody>
      </p:sp>
    </p:spTree>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hangingPunct="1">
              <a:defRPr/>
            </a:pPr>
            <a:r>
              <a:rPr lang="en-US" dirty="0" smtClean="0"/>
              <a:t>Skill # Three</a:t>
            </a:r>
            <a:endParaRPr lang="en-US" dirty="0"/>
          </a:p>
        </p:txBody>
      </p:sp>
      <p:sp>
        <p:nvSpPr>
          <p:cNvPr id="3" name="Subtitle 2"/>
          <p:cNvSpPr>
            <a:spLocks noGrp="1"/>
          </p:cNvSpPr>
          <p:nvPr>
            <p:ph type="subTitle" idx="1"/>
          </p:nvPr>
        </p:nvSpPr>
        <p:spPr/>
        <p:txBody>
          <a:bodyPr/>
          <a:lstStyle/>
          <a:p>
            <a:pPr eaLnBrk="1" hangingPunct="1">
              <a:defRPr/>
            </a:pPr>
            <a:r>
              <a:rPr lang="en-US" sz="8000" dirty="0" smtClean="0">
                <a:latin typeface="Tempus Sans ITC" panose="04020404030D07020202" pitchFamily="82" charset="0"/>
              </a:rPr>
              <a:t>Optimism</a:t>
            </a:r>
            <a:endParaRPr lang="en-US" sz="8000" dirty="0">
              <a:latin typeface="Tempus Sans ITC" panose="04020404030D07020202" pitchFamily="82" charset="0"/>
            </a:endParaRPr>
          </a:p>
        </p:txBody>
      </p:sp>
    </p:spTree>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z="5400" smtClean="0">
                <a:effectLst>
                  <a:outerShdw blurRad="38100" dist="38100" dir="2700000" algn="tl">
                    <a:srgbClr val="000000"/>
                  </a:outerShdw>
                </a:effectLst>
              </a:rPr>
              <a:t>Optimism</a:t>
            </a:r>
          </a:p>
        </p:txBody>
      </p:sp>
      <p:sp>
        <p:nvSpPr>
          <p:cNvPr id="3" name="Content Placeholder 2"/>
          <p:cNvSpPr>
            <a:spLocks noGrp="1"/>
          </p:cNvSpPr>
          <p:nvPr>
            <p:ph idx="4294967295"/>
          </p:nvPr>
        </p:nvSpPr>
        <p:spPr/>
        <p:txBody>
          <a:bodyPr>
            <a:normAutofit fontScale="92500" lnSpcReduction="20000"/>
          </a:bodyPr>
          <a:lstStyle/>
          <a:p>
            <a:pPr eaLnBrk="1" hangingPunct="1">
              <a:buFont typeface="Arial" pitchFamily="34" charset="0"/>
              <a:buChar char="•"/>
              <a:defRPr/>
            </a:pPr>
            <a:r>
              <a:rPr lang="en-US" sz="3200" dirty="0" smtClean="0"/>
              <a:t>Research</a:t>
            </a:r>
          </a:p>
          <a:p>
            <a:pPr eaLnBrk="1" hangingPunct="1">
              <a:buFont typeface="Arial" pitchFamily="34" charset="0"/>
              <a:buChar char="•"/>
              <a:defRPr/>
            </a:pPr>
            <a:r>
              <a:rPr lang="en-US" sz="3200" dirty="0" smtClean="0"/>
              <a:t> Two Elements:</a:t>
            </a:r>
          </a:p>
          <a:p>
            <a:pPr marL="750888" lvl="1" indent="-293688" eaLnBrk="1" hangingPunct="1">
              <a:buFont typeface="Arial" pitchFamily="34" charset="0"/>
              <a:buChar char="•"/>
              <a:defRPr/>
            </a:pPr>
            <a:r>
              <a:rPr lang="en-US" sz="2800" dirty="0" smtClean="0"/>
              <a:t>An Exercise</a:t>
            </a:r>
          </a:p>
          <a:p>
            <a:pPr marL="1143000" lvl="3" indent="-338138" eaLnBrk="1" hangingPunct="1">
              <a:buFont typeface="Arial" pitchFamily="34" charset="0"/>
              <a:buChar char="•"/>
              <a:defRPr/>
            </a:pPr>
            <a:r>
              <a:rPr lang="en-US" dirty="0" smtClean="0"/>
              <a:t>Who do you hold responsible (blame) for our healthcare crises?</a:t>
            </a:r>
          </a:p>
          <a:p>
            <a:pPr marL="1367219" lvl="4" indent="-290513" eaLnBrk="1" hangingPunct="1">
              <a:buFont typeface="Arial" pitchFamily="34" charset="0"/>
              <a:buChar char="•"/>
              <a:defRPr/>
            </a:pPr>
            <a:r>
              <a:rPr lang="en-US" dirty="0" smtClean="0"/>
              <a:t>Doctors</a:t>
            </a:r>
          </a:p>
          <a:p>
            <a:pPr marL="1367219" lvl="4" indent="-290513" eaLnBrk="1" hangingPunct="1">
              <a:buFont typeface="Arial" pitchFamily="34" charset="0"/>
              <a:buChar char="•"/>
              <a:defRPr/>
            </a:pPr>
            <a:r>
              <a:rPr lang="en-US" dirty="0" smtClean="0"/>
              <a:t>Lawyers</a:t>
            </a:r>
          </a:p>
          <a:p>
            <a:pPr marL="1367219" lvl="4" indent="-290513" eaLnBrk="1" hangingPunct="1">
              <a:buFont typeface="Arial" pitchFamily="34" charset="0"/>
              <a:buChar char="•"/>
              <a:defRPr/>
            </a:pPr>
            <a:r>
              <a:rPr lang="en-US" dirty="0" smtClean="0"/>
              <a:t>Insurance Companies</a:t>
            </a:r>
          </a:p>
          <a:p>
            <a:pPr marL="1367219" lvl="4" indent="-290513" eaLnBrk="1" hangingPunct="1">
              <a:buFont typeface="Arial" pitchFamily="34" charset="0"/>
              <a:buChar char="•"/>
              <a:defRPr/>
            </a:pPr>
            <a:r>
              <a:rPr lang="en-US" dirty="0" smtClean="0"/>
              <a:t>Government</a:t>
            </a:r>
          </a:p>
          <a:p>
            <a:pPr marL="1367219" lvl="4" indent="-290513" eaLnBrk="1" hangingPunct="1">
              <a:buFont typeface="Arial" pitchFamily="34" charset="0"/>
              <a:buChar char="•"/>
              <a:defRPr/>
            </a:pPr>
            <a:r>
              <a:rPr lang="en-US" dirty="0" smtClean="0"/>
              <a:t>Pharmaceutical Companies</a:t>
            </a:r>
          </a:p>
          <a:p>
            <a:pPr marL="1367219" lvl="4" indent="-290513" eaLnBrk="1" hangingPunct="1">
              <a:buFont typeface="Arial" pitchFamily="34" charset="0"/>
              <a:buChar char="•"/>
              <a:defRPr/>
            </a:pPr>
            <a:r>
              <a:rPr lang="en-US" dirty="0" smtClean="0"/>
              <a:t>Your Choice</a:t>
            </a:r>
          </a:p>
          <a:p>
            <a:pPr eaLnBrk="1" hangingPunct="1">
              <a:defRPr/>
            </a:pPr>
            <a:endParaRPr lang="en-US" sz="3200"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hangingPunct="1">
              <a:defRPr/>
            </a:pPr>
            <a:r>
              <a:rPr lang="en-US" dirty="0" smtClean="0"/>
              <a:t>Myth Understandings</a:t>
            </a:r>
            <a:endParaRPr lang="en-US" dirty="0"/>
          </a:p>
        </p:txBody>
      </p:sp>
      <p:sp>
        <p:nvSpPr>
          <p:cNvPr id="3" name="Subtitle 2"/>
          <p:cNvSpPr>
            <a:spLocks noGrp="1"/>
          </p:cNvSpPr>
          <p:nvPr>
            <p:ph type="subTitle" idx="1"/>
          </p:nvPr>
        </p:nvSpPr>
        <p:spPr/>
        <p:txBody>
          <a:bodyPr/>
          <a:lstStyle/>
          <a:p>
            <a:pPr eaLnBrk="1" hangingPunct="1">
              <a:defRPr/>
            </a:pPr>
            <a:endParaRPr lang="en-US"/>
          </a:p>
        </p:txBody>
      </p:sp>
    </p:spTree>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z="5400" smtClean="0">
                <a:effectLst>
                  <a:outerShdw blurRad="38100" dist="38100" dir="2700000" algn="tl">
                    <a:srgbClr val="000000"/>
                  </a:outerShdw>
                </a:effectLst>
              </a:rPr>
              <a:t>Optimism</a:t>
            </a:r>
          </a:p>
        </p:txBody>
      </p:sp>
      <p:sp>
        <p:nvSpPr>
          <p:cNvPr id="3" name="Content Placeholder 2"/>
          <p:cNvSpPr>
            <a:spLocks noGrp="1"/>
          </p:cNvSpPr>
          <p:nvPr>
            <p:ph idx="4294967295"/>
          </p:nvPr>
        </p:nvSpPr>
        <p:spPr/>
        <p:txBody>
          <a:bodyPr>
            <a:normAutofit/>
          </a:bodyPr>
          <a:lstStyle/>
          <a:p>
            <a:pPr lvl="1" eaLnBrk="1" hangingPunct="1">
              <a:buFont typeface="Arial" pitchFamily="34" charset="0"/>
              <a:buChar char="•"/>
              <a:tabLst>
                <a:tab pos="750888" algn="l"/>
              </a:tabLst>
              <a:defRPr/>
            </a:pPr>
            <a:r>
              <a:rPr lang="en-US" sz="2800" i="1" dirty="0" smtClean="0"/>
              <a:t>Accepting Responsibility</a:t>
            </a:r>
          </a:p>
          <a:p>
            <a:pPr marL="1257300" lvl="2" indent="-342900" eaLnBrk="1" hangingPunct="1">
              <a:buFont typeface="Arial" pitchFamily="34" charset="0"/>
              <a:buChar char="•"/>
              <a:defRPr/>
            </a:pPr>
            <a:r>
              <a:rPr lang="en-US" sz="2400" dirty="0" smtClean="0"/>
              <a:t> A Definition: A commitment to improving the situation</a:t>
            </a:r>
          </a:p>
          <a:p>
            <a:pPr marL="1257300" lvl="2" indent="-342900" eaLnBrk="1" hangingPunct="1">
              <a:buFont typeface="Arial" pitchFamily="34" charset="0"/>
              <a:buChar char="•"/>
              <a:defRPr/>
            </a:pPr>
            <a:r>
              <a:rPr lang="en-US" sz="2400" dirty="0" smtClean="0"/>
              <a:t>For What?</a:t>
            </a:r>
          </a:p>
          <a:p>
            <a:pPr marL="1714500" lvl="3" indent="-342900" eaLnBrk="1" hangingPunct="1">
              <a:buFont typeface="Arial" pitchFamily="34" charset="0"/>
              <a:buChar char="•"/>
              <a:defRPr/>
            </a:pPr>
            <a:r>
              <a:rPr lang="en-US" dirty="0" smtClean="0"/>
              <a:t>One’s emotions</a:t>
            </a:r>
          </a:p>
          <a:p>
            <a:pPr marL="1714500" lvl="3" indent="-342900" eaLnBrk="1" hangingPunct="1">
              <a:buFont typeface="Arial" pitchFamily="34" charset="0"/>
              <a:buChar char="•"/>
              <a:defRPr/>
            </a:pPr>
            <a:r>
              <a:rPr lang="en-US" dirty="0" smtClean="0"/>
              <a:t>For finding a solution</a:t>
            </a:r>
          </a:p>
          <a:p>
            <a:pPr eaLnBrk="1" hangingPunct="1">
              <a:defRPr/>
            </a:pPr>
            <a:endParaRPr lang="en-US" sz="3200" dirty="0"/>
          </a:p>
        </p:txBody>
      </p:sp>
    </p:spTree>
  </p:cSld>
  <p:clrMapOvr>
    <a:masterClrMapping/>
  </p:clrMapOvr>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a:bodyPr>
          <a:lstStyle/>
          <a:p>
            <a:pPr eaLnBrk="1" hangingPunct="1">
              <a:defRPr/>
            </a:pPr>
            <a:r>
              <a:rPr lang="en-US" sz="5400" dirty="0" smtClean="0"/>
              <a:t>Responsibility Exercise 2</a:t>
            </a:r>
            <a:endParaRPr lang="en-US" sz="5400" dirty="0"/>
          </a:p>
        </p:txBody>
      </p:sp>
      <p:sp>
        <p:nvSpPr>
          <p:cNvPr id="3" name="Content Placeholder 2"/>
          <p:cNvSpPr>
            <a:spLocks noGrp="1"/>
          </p:cNvSpPr>
          <p:nvPr>
            <p:ph idx="4294967295"/>
          </p:nvPr>
        </p:nvSpPr>
        <p:spPr/>
        <p:txBody>
          <a:bodyPr>
            <a:normAutofit/>
          </a:bodyPr>
          <a:lstStyle/>
          <a:p>
            <a:pPr marL="0" indent="0" algn="ctr" eaLnBrk="1" hangingPunct="1">
              <a:defRPr/>
            </a:pPr>
            <a:r>
              <a:rPr lang="en-US" sz="4000" dirty="0" smtClean="0"/>
              <a:t>If you were to take responsibility for improving the healthcare system, what would you do?</a:t>
            </a:r>
            <a:endParaRPr lang="en-US" sz="4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z="5400" smtClean="0">
                <a:effectLst>
                  <a:outerShdw blurRad="38100" dist="38100" dir="2700000" algn="tl">
                    <a:srgbClr val="000000"/>
                  </a:outerShdw>
                </a:effectLst>
              </a:rPr>
              <a:t>Second Element of Optimism</a:t>
            </a:r>
          </a:p>
        </p:txBody>
      </p:sp>
      <p:sp>
        <p:nvSpPr>
          <p:cNvPr id="3" name="Content Placeholder 2"/>
          <p:cNvSpPr>
            <a:spLocks noGrp="1"/>
          </p:cNvSpPr>
          <p:nvPr>
            <p:ph idx="4294967295"/>
          </p:nvPr>
        </p:nvSpPr>
        <p:spPr/>
        <p:txBody>
          <a:bodyPr/>
          <a:lstStyle/>
          <a:p>
            <a:pPr eaLnBrk="1" hangingPunct="1">
              <a:defRPr/>
            </a:pPr>
            <a:r>
              <a:rPr lang="en-US" i="1" dirty="0" smtClean="0"/>
              <a:t>Believing there are always choices</a:t>
            </a:r>
            <a:endParaRPr lang="en-US" sz="2400" i="1" dirty="0" smtClean="0"/>
          </a:p>
          <a:p>
            <a:pPr marL="1208088" lvl="2" indent="-293688" eaLnBrk="1" hangingPunct="1">
              <a:buFont typeface="Arial" pitchFamily="34" charset="0"/>
              <a:buChar char="•"/>
              <a:defRPr/>
            </a:pPr>
            <a:r>
              <a:rPr lang="en-US" sz="2400" dirty="0" smtClean="0"/>
              <a:t>The Law of the Button</a:t>
            </a:r>
            <a:endParaRPr lang="en-US" sz="2000" dirty="0" smtClean="0"/>
          </a:p>
          <a:p>
            <a:pPr marL="1208088" lvl="2" indent="-293688" eaLnBrk="1" hangingPunct="1">
              <a:buFont typeface="Arial" pitchFamily="34" charset="0"/>
              <a:buChar char="•"/>
              <a:defRPr/>
            </a:pPr>
            <a:r>
              <a:rPr lang="en-US" sz="2400" dirty="0" smtClean="0"/>
              <a:t>Restaurants are minimum security prisons!</a:t>
            </a:r>
            <a:endParaRPr lang="en-US" sz="2000" dirty="0" smtClean="0"/>
          </a:p>
          <a:p>
            <a:pPr marL="1208088" lvl="2" indent="-293688" eaLnBrk="1" hangingPunct="1">
              <a:buFont typeface="Arial" pitchFamily="34" charset="0"/>
              <a:buChar char="•"/>
              <a:defRPr/>
            </a:pPr>
            <a:r>
              <a:rPr lang="en-US" sz="2400" dirty="0" smtClean="0"/>
              <a:t>A business example: </a:t>
            </a:r>
            <a:r>
              <a:rPr lang="en-US" sz="2400" dirty="0" err="1" smtClean="0"/>
              <a:t>Zappos</a:t>
            </a:r>
            <a:r>
              <a:rPr lang="en-US" sz="2400" dirty="0" smtClean="0"/>
              <a:t> doesn’t monitor its customer service employees’ call times or require them to use scripts. The reps handle calls the way they want. There job is to serve the customer well; how they do it is up to them.</a:t>
            </a:r>
            <a:endParaRPr lang="en-US" sz="2000" dirty="0" smtClean="0"/>
          </a:p>
          <a:p>
            <a:pPr marL="1208088" lvl="2" indent="-293688" eaLnBrk="1" hangingPunct="1">
              <a:buFont typeface="Arial" pitchFamily="34" charset="0"/>
              <a:buChar char="•"/>
              <a:defRPr/>
            </a:pPr>
            <a:r>
              <a:rPr lang="en-US" sz="2400" dirty="0" smtClean="0"/>
              <a:t>Whole Foods employees vote on whether a new employee can stay after a 30 day trial</a:t>
            </a:r>
            <a:endParaRPr lang="en-US" sz="2000" dirty="0" smtClean="0"/>
          </a:p>
          <a:p>
            <a:pPr eaLnBrk="1" hangingPunct="1">
              <a:defRPr/>
            </a:pPr>
            <a:endParaRPr lang="en-US" dirty="0"/>
          </a:p>
        </p:txBody>
      </p:sp>
    </p:spTree>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a:bodyPr>
          <a:lstStyle/>
          <a:p>
            <a:pPr eaLnBrk="1" hangingPunct="1">
              <a:defRPr/>
            </a:pPr>
            <a:r>
              <a:rPr lang="en-US" sz="5400" smtClean="0">
                <a:effectLst>
                  <a:outerShdw blurRad="38100" dist="38100" dir="2700000" algn="tl">
                    <a:srgbClr val="000000"/>
                  </a:outerShdw>
                </a:effectLst>
              </a:rPr>
              <a:t>  Optimism</a:t>
            </a:r>
          </a:p>
        </p:txBody>
      </p:sp>
      <p:sp>
        <p:nvSpPr>
          <p:cNvPr id="3" name="Content Placeholder 2"/>
          <p:cNvSpPr>
            <a:spLocks noGrp="1"/>
          </p:cNvSpPr>
          <p:nvPr>
            <p:ph idx="4294967295"/>
          </p:nvPr>
        </p:nvSpPr>
        <p:spPr/>
        <p:txBody>
          <a:bodyPr/>
          <a:lstStyle/>
          <a:p>
            <a:pPr eaLnBrk="1" hangingPunct="1">
              <a:defRPr/>
            </a:pPr>
            <a:r>
              <a:rPr lang="en-US" dirty="0" smtClean="0"/>
              <a:t>Why so difficult?</a:t>
            </a:r>
            <a:endParaRPr lang="en-US" dirty="0"/>
          </a:p>
        </p:txBody>
      </p:sp>
      <p:grpSp>
        <p:nvGrpSpPr>
          <p:cNvPr id="4" name="Group 10"/>
          <p:cNvGrpSpPr>
            <a:grpSpLocks/>
          </p:cNvGrpSpPr>
          <p:nvPr/>
        </p:nvGrpSpPr>
        <p:grpSpPr bwMode="auto">
          <a:xfrm>
            <a:off x="2114550" y="2636838"/>
            <a:ext cx="4730750" cy="4113212"/>
            <a:chOff x="1656" y="1661"/>
            <a:chExt cx="2980" cy="2591"/>
          </a:xfrm>
        </p:grpSpPr>
        <p:sp>
          <p:nvSpPr>
            <p:cNvPr id="5" name="AutoShape 4"/>
            <p:cNvSpPr>
              <a:spLocks noChangeArrowheads="1"/>
            </p:cNvSpPr>
            <p:nvPr/>
          </p:nvSpPr>
          <p:spPr bwMode="auto">
            <a:xfrm rot="-10800000">
              <a:off x="2304" y="2304"/>
              <a:ext cx="1872" cy="1536"/>
            </a:xfrm>
            <a:prstGeom prst="triangle">
              <a:avLst>
                <a:gd name="adj" fmla="val 50000"/>
              </a:avLst>
            </a:prstGeom>
            <a:gradFill rotWithShape="0">
              <a:gsLst>
                <a:gs pos="0">
                  <a:srgbClr val="FFF200"/>
                </a:gs>
                <a:gs pos="45000">
                  <a:srgbClr val="FF7A00"/>
                </a:gs>
                <a:gs pos="70000">
                  <a:srgbClr val="FF0300"/>
                </a:gs>
                <a:gs pos="100000">
                  <a:srgbClr val="4D0808"/>
                </a:gs>
              </a:gsLst>
              <a:lin ang="5400000" scaled="0"/>
            </a:gradFill>
            <a:ln w="9525">
              <a:solidFill>
                <a:schemeClr val="tx1"/>
              </a:solidFill>
              <a:miter lim="800000"/>
              <a:headEnd/>
              <a:tailEnd/>
            </a:ln>
            <a:effectLst>
              <a:outerShdw dist="35921" dir="2700000" algn="ctr" rotWithShape="0">
                <a:schemeClr val="tx1"/>
              </a:outerShdw>
            </a:effectLst>
          </p:spPr>
          <p:txBody>
            <a:bodyPr wrap="none" anchor="ctr"/>
            <a:lstStyle/>
            <a:p>
              <a:pPr fontAlgn="auto">
                <a:spcBef>
                  <a:spcPts val="0"/>
                </a:spcBef>
                <a:spcAft>
                  <a:spcPts val="0"/>
                </a:spcAft>
                <a:defRPr/>
              </a:pPr>
              <a:endParaRPr lang="en-US" dirty="0">
                <a:latin typeface="+mn-lt"/>
              </a:endParaRPr>
            </a:p>
          </p:txBody>
        </p:sp>
        <p:sp>
          <p:nvSpPr>
            <p:cNvPr id="6" name="Text Box 5"/>
            <p:cNvSpPr txBox="1">
              <a:spLocks noChangeArrowheads="1"/>
            </p:cNvSpPr>
            <p:nvPr/>
          </p:nvSpPr>
          <p:spPr bwMode="auto">
            <a:xfrm>
              <a:off x="1920" y="2097"/>
              <a:ext cx="290" cy="52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fontAlgn="auto">
                <a:spcBef>
                  <a:spcPts val="0"/>
                </a:spcBef>
                <a:spcAft>
                  <a:spcPts val="0"/>
                </a:spcAft>
                <a:defRPr/>
              </a:pPr>
              <a:r>
                <a:rPr lang="en-US" sz="4800" dirty="0">
                  <a:solidFill>
                    <a:srgbClr val="FF0000"/>
                  </a:solidFill>
                  <a:latin typeface="Gill Sans" pitchFamily="34" charset="0"/>
                </a:rPr>
                <a:t>P</a:t>
              </a:r>
            </a:p>
          </p:txBody>
        </p:sp>
        <p:sp>
          <p:nvSpPr>
            <p:cNvPr id="7" name="Text Box 6"/>
            <p:cNvSpPr txBox="1">
              <a:spLocks noChangeArrowheads="1"/>
            </p:cNvSpPr>
            <p:nvPr/>
          </p:nvSpPr>
          <p:spPr bwMode="auto">
            <a:xfrm>
              <a:off x="3061" y="3729"/>
              <a:ext cx="395" cy="52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fontAlgn="auto">
                <a:spcBef>
                  <a:spcPts val="0"/>
                </a:spcBef>
                <a:spcAft>
                  <a:spcPts val="0"/>
                </a:spcAft>
                <a:defRPr/>
              </a:pPr>
              <a:r>
                <a:rPr lang="en-US" sz="4800" b="1" dirty="0">
                  <a:solidFill>
                    <a:srgbClr val="FF0000"/>
                  </a:solidFill>
                  <a:latin typeface="Gill Sans" pitchFamily="34" charset="0"/>
                </a:rPr>
                <a:t>V</a:t>
              </a:r>
            </a:p>
          </p:txBody>
        </p:sp>
        <p:sp>
          <p:nvSpPr>
            <p:cNvPr id="8" name="Text Box 7"/>
            <p:cNvSpPr txBox="1">
              <a:spLocks noChangeArrowheads="1"/>
            </p:cNvSpPr>
            <p:nvPr/>
          </p:nvSpPr>
          <p:spPr bwMode="auto">
            <a:xfrm>
              <a:off x="4176" y="2064"/>
              <a:ext cx="322" cy="52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fontAlgn="auto">
                <a:spcBef>
                  <a:spcPts val="0"/>
                </a:spcBef>
                <a:spcAft>
                  <a:spcPts val="0"/>
                </a:spcAft>
                <a:defRPr/>
              </a:pPr>
              <a:r>
                <a:rPr lang="en-US" sz="4800" dirty="0">
                  <a:solidFill>
                    <a:srgbClr val="FF0000"/>
                  </a:solidFill>
                  <a:latin typeface="Gill Sans" pitchFamily="34" charset="0"/>
                </a:rPr>
                <a:t>R</a:t>
              </a:r>
            </a:p>
          </p:txBody>
        </p:sp>
        <p:sp>
          <p:nvSpPr>
            <p:cNvPr id="9" name="Text Box 8"/>
            <p:cNvSpPr txBox="1">
              <a:spLocks noChangeArrowheads="1"/>
            </p:cNvSpPr>
            <p:nvPr/>
          </p:nvSpPr>
          <p:spPr bwMode="auto">
            <a:xfrm>
              <a:off x="1656" y="1661"/>
              <a:ext cx="2980" cy="54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fontAlgn="auto">
                <a:spcBef>
                  <a:spcPct val="20000"/>
                </a:spcBef>
                <a:spcAft>
                  <a:spcPts val="0"/>
                </a:spcAft>
                <a:defRPr/>
              </a:pPr>
              <a:r>
                <a:rPr lang="en-US" sz="3200" b="1" dirty="0">
                  <a:solidFill>
                    <a:srgbClr val="FF0000"/>
                  </a:solidFill>
                  <a:latin typeface="Verdana" pitchFamily="34" charset="0"/>
                  <a:cs typeface="Times New Roman" pitchFamily="18" charset="0"/>
                </a:rPr>
                <a:t>The Drama Triangle</a:t>
              </a:r>
            </a:p>
            <a:p>
              <a:pPr fontAlgn="auto">
                <a:spcBef>
                  <a:spcPts val="0"/>
                </a:spcBef>
                <a:spcAft>
                  <a:spcPts val="0"/>
                </a:spcAft>
                <a:defRPr/>
              </a:pPr>
              <a:endParaRPr lang="en-US" b="1" dirty="0">
                <a:solidFill>
                  <a:srgbClr val="008000"/>
                </a:solidFill>
                <a:latin typeface="+mn-lt"/>
              </a:endParaRPr>
            </a:p>
          </p:txBody>
        </p:sp>
      </p:grpSp>
    </p:spTree>
    <p:extLst>
      <p:ext uri="{BB962C8B-B14F-4D97-AF65-F5344CB8AC3E}">
        <p14:creationId xmlns:p14="http://schemas.microsoft.com/office/powerpoint/2010/main" val="40845655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2"/>
          <p:cNvSpPr>
            <a:spLocks noGrp="1" noChangeArrowheads="1"/>
          </p:cNvSpPr>
          <p:nvPr>
            <p:ph type="title"/>
          </p:nvPr>
        </p:nvSpPr>
        <p:spPr/>
        <p:txBody>
          <a:bodyPr/>
          <a:lstStyle/>
          <a:p>
            <a:pPr eaLnBrk="1" hangingPunct="1">
              <a:defRPr/>
            </a:pPr>
            <a:r>
              <a:rPr lang="en-US" sz="5400" dirty="0"/>
              <a:t>Reward employees for . . .</a:t>
            </a:r>
          </a:p>
        </p:txBody>
      </p:sp>
      <p:sp>
        <p:nvSpPr>
          <p:cNvPr id="361475" name="Rectangle 3"/>
          <p:cNvSpPr>
            <a:spLocks noGrp="1" noChangeArrowheads="1"/>
          </p:cNvSpPr>
          <p:nvPr>
            <p:ph type="body" idx="1"/>
          </p:nvPr>
        </p:nvSpPr>
        <p:spPr/>
        <p:txBody>
          <a:bodyPr/>
          <a:lstStyle/>
          <a:p>
            <a:pPr eaLnBrk="1" hangingPunct="1">
              <a:defRPr/>
            </a:pPr>
            <a:r>
              <a:rPr lang="en-US" sz="3200" dirty="0" smtClean="0"/>
              <a:t>Taking </a:t>
            </a:r>
            <a:r>
              <a:rPr lang="en-US" sz="3200" dirty="0"/>
              <a:t>initiative</a:t>
            </a:r>
          </a:p>
          <a:p>
            <a:pPr eaLnBrk="1" hangingPunct="1">
              <a:defRPr/>
            </a:pPr>
            <a:r>
              <a:rPr lang="en-US" sz="3200" dirty="0"/>
              <a:t>F</a:t>
            </a:r>
            <a:r>
              <a:rPr lang="en-US" sz="3200" dirty="0" smtClean="0"/>
              <a:t>or </a:t>
            </a:r>
            <a:r>
              <a:rPr lang="en-US" sz="3200" dirty="0"/>
              <a:t>seeing a difficult task through</a:t>
            </a:r>
          </a:p>
          <a:p>
            <a:pPr eaLnBrk="1" hangingPunct="1">
              <a:defRPr/>
            </a:pPr>
            <a:r>
              <a:rPr lang="en-US" sz="3200" dirty="0"/>
              <a:t>F</a:t>
            </a:r>
            <a:r>
              <a:rPr lang="en-US" sz="3200" dirty="0" smtClean="0"/>
              <a:t>or </a:t>
            </a:r>
            <a:r>
              <a:rPr lang="en-US" sz="3200" dirty="0"/>
              <a:t>struggling and learning something new</a:t>
            </a:r>
          </a:p>
          <a:p>
            <a:pPr eaLnBrk="1" hangingPunct="1">
              <a:defRPr/>
            </a:pPr>
            <a:r>
              <a:rPr lang="en-US" sz="3200" dirty="0"/>
              <a:t>F</a:t>
            </a:r>
            <a:r>
              <a:rPr lang="en-US" sz="3200" dirty="0" smtClean="0"/>
              <a:t>or </a:t>
            </a:r>
            <a:r>
              <a:rPr lang="en-US" sz="3200" dirty="0"/>
              <a:t>being undaunted by a setback </a:t>
            </a:r>
          </a:p>
          <a:p>
            <a:pPr eaLnBrk="1" hangingPunct="1">
              <a:defRPr/>
            </a:pPr>
            <a:r>
              <a:rPr lang="en-US" sz="3200" dirty="0"/>
              <a:t>F</a:t>
            </a:r>
            <a:r>
              <a:rPr lang="en-US" sz="3200" dirty="0" smtClean="0"/>
              <a:t>or </a:t>
            </a:r>
            <a:r>
              <a:rPr lang="en-US" sz="3200" dirty="0"/>
              <a:t>being open to and acting on criticism</a:t>
            </a:r>
          </a:p>
        </p:txBody>
      </p:sp>
    </p:spTree>
    <p:extLst>
      <p:ext uri="{BB962C8B-B14F-4D97-AF65-F5344CB8AC3E}">
        <p14:creationId xmlns:p14="http://schemas.microsoft.com/office/powerpoint/2010/main" val="16595776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61475">
                                            <p:txEl>
                                              <p:pRg st="0" end="0"/>
                                            </p:txEl>
                                          </p:spTgt>
                                        </p:tgtEl>
                                        <p:attrNameLst>
                                          <p:attrName>style.visibility</p:attrName>
                                        </p:attrNameLst>
                                      </p:cBhvr>
                                      <p:to>
                                        <p:strVal val="visible"/>
                                      </p:to>
                                    </p:set>
                                    <p:animEffect transition="in" filter="dissolve">
                                      <p:cBhvr>
                                        <p:cTn id="7" dur="500"/>
                                        <p:tgtEl>
                                          <p:spTgt spid="3614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61475">
                                            <p:txEl>
                                              <p:pRg st="1" end="1"/>
                                            </p:txEl>
                                          </p:spTgt>
                                        </p:tgtEl>
                                        <p:attrNameLst>
                                          <p:attrName>style.visibility</p:attrName>
                                        </p:attrNameLst>
                                      </p:cBhvr>
                                      <p:to>
                                        <p:strVal val="visible"/>
                                      </p:to>
                                    </p:set>
                                    <p:animEffect transition="in" filter="dissolve">
                                      <p:cBhvr>
                                        <p:cTn id="12" dur="500"/>
                                        <p:tgtEl>
                                          <p:spTgt spid="3614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61475">
                                            <p:txEl>
                                              <p:pRg st="2" end="2"/>
                                            </p:txEl>
                                          </p:spTgt>
                                        </p:tgtEl>
                                        <p:attrNameLst>
                                          <p:attrName>style.visibility</p:attrName>
                                        </p:attrNameLst>
                                      </p:cBhvr>
                                      <p:to>
                                        <p:strVal val="visible"/>
                                      </p:to>
                                    </p:set>
                                    <p:animEffect transition="in" filter="dissolve">
                                      <p:cBhvr>
                                        <p:cTn id="17" dur="500"/>
                                        <p:tgtEl>
                                          <p:spTgt spid="3614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61475">
                                            <p:txEl>
                                              <p:pRg st="3" end="3"/>
                                            </p:txEl>
                                          </p:spTgt>
                                        </p:tgtEl>
                                        <p:attrNameLst>
                                          <p:attrName>style.visibility</p:attrName>
                                        </p:attrNameLst>
                                      </p:cBhvr>
                                      <p:to>
                                        <p:strVal val="visible"/>
                                      </p:to>
                                    </p:set>
                                    <p:animEffect transition="in" filter="dissolve">
                                      <p:cBhvr>
                                        <p:cTn id="22" dur="500"/>
                                        <p:tgtEl>
                                          <p:spTgt spid="3614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61475">
                                            <p:txEl>
                                              <p:pRg st="4" end="4"/>
                                            </p:txEl>
                                          </p:spTgt>
                                        </p:tgtEl>
                                        <p:attrNameLst>
                                          <p:attrName>style.visibility</p:attrName>
                                        </p:attrNameLst>
                                      </p:cBhvr>
                                      <p:to>
                                        <p:strVal val="visible"/>
                                      </p:to>
                                    </p:set>
                                    <p:animEffect transition="in" filter="dissolve">
                                      <p:cBhvr>
                                        <p:cTn id="27" dur="500"/>
                                        <p:tgtEl>
                                          <p:spTgt spid="3614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475" grpId="0" build="p" bldLvl="5"/>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hangingPunct="1">
              <a:defRPr/>
            </a:pPr>
            <a:r>
              <a:rPr lang="en-US" dirty="0" smtClean="0"/>
              <a:t>Skill # Four</a:t>
            </a:r>
            <a:endParaRPr lang="en-US" dirty="0"/>
          </a:p>
        </p:txBody>
      </p:sp>
      <p:sp>
        <p:nvSpPr>
          <p:cNvPr id="3" name="Subtitle 2"/>
          <p:cNvSpPr>
            <a:spLocks noGrp="1"/>
          </p:cNvSpPr>
          <p:nvPr>
            <p:ph type="subTitle" idx="1"/>
          </p:nvPr>
        </p:nvSpPr>
        <p:spPr>
          <a:xfrm>
            <a:off x="1066800" y="3581400"/>
            <a:ext cx="6629400" cy="2209800"/>
          </a:xfrm>
        </p:spPr>
        <p:txBody>
          <a:bodyPr/>
          <a:lstStyle/>
          <a:p>
            <a:pPr eaLnBrk="1" hangingPunct="1">
              <a:defRPr/>
            </a:pPr>
            <a:r>
              <a:rPr lang="en-US" sz="6000" dirty="0" smtClean="0">
                <a:latin typeface="Tempus Sans ITC" panose="04020404030D07020202" pitchFamily="82" charset="0"/>
              </a:rPr>
              <a:t>Incremental</a:t>
            </a:r>
            <a:br>
              <a:rPr lang="en-US" sz="6000" dirty="0" smtClean="0">
                <a:latin typeface="Tempus Sans ITC" panose="04020404030D07020202" pitchFamily="82" charset="0"/>
              </a:rPr>
            </a:br>
            <a:r>
              <a:rPr lang="en-US" sz="6000" dirty="0" smtClean="0">
                <a:latin typeface="Tempus Sans ITC" panose="04020404030D07020202" pitchFamily="82" charset="0"/>
              </a:rPr>
              <a:t>vs.</a:t>
            </a:r>
            <a:br>
              <a:rPr lang="en-US" sz="6000" dirty="0" smtClean="0">
                <a:latin typeface="Tempus Sans ITC" panose="04020404030D07020202" pitchFamily="82" charset="0"/>
              </a:rPr>
            </a:br>
            <a:r>
              <a:rPr lang="en-US" sz="6000" dirty="0" smtClean="0">
                <a:latin typeface="Tempus Sans ITC" panose="04020404030D07020202" pitchFamily="82" charset="0"/>
              </a:rPr>
              <a:t>Innovation</a:t>
            </a:r>
            <a:endParaRPr lang="en-US" sz="6000" dirty="0">
              <a:latin typeface="Tempus Sans ITC" panose="04020404030D07020202" pitchFamily="82" charset="0"/>
            </a:endParaRPr>
          </a:p>
        </p:txBody>
      </p:sp>
    </p:spTree>
  </p:cSld>
  <p:clrMapOvr>
    <a:masterClrMapping/>
  </p:clrMapOvr>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Rectangle 5"/>
          <p:cNvSpPr>
            <a:spLocks noGrp="1" noChangeArrowheads="1"/>
          </p:cNvSpPr>
          <p:nvPr>
            <p:ph type="ctrTitle"/>
          </p:nvPr>
        </p:nvSpPr>
        <p:spPr>
          <a:xfrm>
            <a:off x="1811338" y="3924300"/>
            <a:ext cx="6261100" cy="1108075"/>
          </a:xfrm>
          <a:effectLst>
            <a:outerShdw dist="35921" dir="2700000" algn="ctr" rotWithShape="0">
              <a:schemeClr val="bg2"/>
            </a:outerShdw>
          </a:effectLst>
        </p:spPr>
        <p:txBody>
          <a:bodyPr/>
          <a:lstStyle/>
          <a:p>
            <a:pPr eaLnBrk="1" hangingPunct="1">
              <a:defRPr/>
            </a:pPr>
            <a:r>
              <a:rPr lang="en-US" sz="9000"/>
              <a:t>Kaizen</a:t>
            </a:r>
          </a:p>
        </p:txBody>
      </p:sp>
    </p:spTree>
    <p:extLst>
      <p:ext uri="{BB962C8B-B14F-4D97-AF65-F5344CB8AC3E}">
        <p14:creationId xmlns:p14="http://schemas.microsoft.com/office/powerpoint/2010/main" val="757864043"/>
      </p:ext>
    </p:extLst>
  </p:cSld>
  <p:clrMapOvr>
    <a:masterClrMapping/>
  </p:clrMapOvr>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idx="4294967295"/>
          </p:nvPr>
        </p:nvSpPr>
        <p:spPr/>
        <p:txBody>
          <a:bodyPr/>
          <a:lstStyle/>
          <a:p>
            <a:pPr eaLnBrk="1" hangingPunct="1">
              <a:defRPr/>
            </a:pPr>
            <a:r>
              <a:rPr lang="en-US" sz="5400"/>
              <a:t>Exercise 1</a:t>
            </a:r>
          </a:p>
        </p:txBody>
      </p:sp>
      <p:sp>
        <p:nvSpPr>
          <p:cNvPr id="96259" name="Rectangle 3"/>
          <p:cNvSpPr>
            <a:spLocks noGrp="1" noChangeArrowheads="1"/>
          </p:cNvSpPr>
          <p:nvPr>
            <p:ph idx="4294967295"/>
          </p:nvPr>
        </p:nvSpPr>
        <p:spPr/>
        <p:txBody>
          <a:bodyPr/>
          <a:lstStyle/>
          <a:p>
            <a:pPr eaLnBrk="1" hangingPunct="1">
              <a:buFont typeface="Arial" pitchFamily="34" charset="0"/>
              <a:buChar char="•"/>
              <a:defRPr/>
            </a:pPr>
            <a:r>
              <a:rPr lang="en-US" dirty="0"/>
              <a:t>Recall a positive change that you made as an individual, as a family, or as an organization</a:t>
            </a:r>
          </a:p>
          <a:p>
            <a:pPr eaLnBrk="1" hangingPunct="1">
              <a:buFont typeface="Arial" pitchFamily="34" charset="0"/>
              <a:buChar char="•"/>
              <a:defRPr/>
            </a:pPr>
            <a:r>
              <a:rPr lang="en-US" dirty="0"/>
              <a:t>What was the strategy you used to create </a:t>
            </a:r>
            <a:r>
              <a:rPr lang="en-US" dirty="0" smtClean="0"/>
              <a:t>this </a:t>
            </a:r>
            <a:r>
              <a:rPr lang="en-US" dirty="0"/>
              <a:t>change?</a:t>
            </a:r>
          </a:p>
          <a:p>
            <a:pPr eaLnBrk="1" hangingPunct="1">
              <a:defRPr/>
            </a:pPr>
            <a:endParaRPr lang="en-US" dirty="0"/>
          </a:p>
        </p:txBody>
      </p:sp>
    </p:spTree>
  </p:cSld>
  <p:clrMapOvr>
    <a:masterClrMapping/>
  </p:clrMapOv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762000" y="304800"/>
            <a:ext cx="7772400" cy="4114800"/>
          </a:xfrm>
        </p:spPr>
        <p:txBody>
          <a:bodyPr/>
          <a:lstStyle/>
          <a:p>
            <a:pPr marL="0" indent="0" eaLnBrk="1" hangingPunct="1">
              <a:defRPr/>
            </a:pPr>
            <a:r>
              <a:rPr lang="en-US" dirty="0" smtClean="0"/>
              <a:t>Most Americans will make the same resolution, year after year, on average 10 times in a row.</a:t>
            </a:r>
          </a:p>
          <a:p>
            <a:pPr marL="0" indent="0" eaLnBrk="1" hangingPunct="1">
              <a:defRPr/>
            </a:pPr>
            <a:r>
              <a:rPr lang="en-US" dirty="0" smtClean="0"/>
              <a:t>Twenty-five percent of resolutions have been abandoned after 15 weeks. Even those who were ultimately successful at self change must attempt five or six times on average before succeeding.</a:t>
            </a:r>
          </a:p>
          <a:p>
            <a:pPr eaLnBrk="1" hangingPunct="1">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3">
                                            <p:txEl>
                                              <p:pRg st="0" end="0"/>
                                            </p:txEl>
                                          </p:spTgt>
                                        </p:tgtEl>
                                        <p:attrNameLst>
                                          <p:attrName>ppt_x</p:attrName>
                                        </p:attrNameLst>
                                      </p:cBhvr>
                                    </p:anim>
                                    <p:anim from="0" to="-1.0" calcmode="lin" valueType="num">
                                      <p:cBhvr>
                                        <p:cTn id="8" dur="200" decel="50000" autoRev="1" fill="hold">
                                          <p:stCondLst>
                                            <p:cond delay="600"/>
                                          </p:stCondLst>
                                        </p:cTn>
                                        <p:tgtEl>
                                          <p:spTgt spid="3">
                                            <p:txEl>
                                              <p:pRg st="0" end="0"/>
                                            </p:txEl>
                                          </p:spTgt>
                                        </p:tgtEl>
                                        <p:attrNameLst>
                                          <p:attrName>xshear</p:attrName>
                                        </p:attrNameLst>
                                      </p:cBhvr>
                                    </p:anim>
                                    <p:animScale>
                                      <p:cBhvr>
                                        <p:cTn id="9" dur="200" decel="100000" autoRev="1" fill="hold">
                                          <p:stCondLst>
                                            <p:cond delay="600"/>
                                          </p:stCondLst>
                                        </p:cTn>
                                        <p:tgtEl>
                                          <p:spTgt spid="3">
                                            <p:txEl>
                                              <p:pRg st="0" end="0"/>
                                            </p:txEl>
                                          </p:spTgt>
                                        </p:tgtEl>
                                      </p:cBhvr>
                                      <p:from x="100000" y="100000"/>
                                      <p:to x="80000" y="100000"/>
                                    </p:animScale>
                                    <p:anim by="(#ppt_h/3+#ppt_w*0.1)" calcmode="lin" valueType="num">
                                      <p:cBhvr additive="sum">
                                        <p:cTn id="10" dur="200" decel="100000" autoRev="1" fill="hold">
                                          <p:stCondLst>
                                            <p:cond delay="600"/>
                                          </p:stCondLst>
                                        </p:cTn>
                                        <p:tgtEl>
                                          <p:spTgt spid="3">
                                            <p:txEl>
                                              <p:pRg st="0" end="0"/>
                                            </p:txEl>
                                          </p:spTgt>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from="(-#ppt_w/2)" to="(#ppt_x)" calcmode="lin" valueType="num">
                                      <p:cBhvr>
                                        <p:cTn id="15" dur="600" fill="hold">
                                          <p:stCondLst>
                                            <p:cond delay="0"/>
                                          </p:stCondLst>
                                        </p:cTn>
                                        <p:tgtEl>
                                          <p:spTgt spid="3">
                                            <p:txEl>
                                              <p:pRg st="1" end="1"/>
                                            </p:txEl>
                                          </p:spTgt>
                                        </p:tgtEl>
                                        <p:attrNameLst>
                                          <p:attrName>ppt_x</p:attrName>
                                        </p:attrNameLst>
                                      </p:cBhvr>
                                    </p:anim>
                                    <p:anim from="0" to="-1.0" calcmode="lin" valueType="num">
                                      <p:cBhvr>
                                        <p:cTn id="16" dur="200" decel="50000" autoRev="1" fill="hold">
                                          <p:stCondLst>
                                            <p:cond delay="600"/>
                                          </p:stCondLst>
                                        </p:cTn>
                                        <p:tgtEl>
                                          <p:spTgt spid="3">
                                            <p:txEl>
                                              <p:pRg st="1" end="1"/>
                                            </p:txEl>
                                          </p:spTgt>
                                        </p:tgtEl>
                                        <p:attrNameLst>
                                          <p:attrName>xshear</p:attrName>
                                        </p:attrNameLst>
                                      </p:cBhvr>
                                    </p:anim>
                                    <p:animScale>
                                      <p:cBhvr>
                                        <p:cTn id="17" dur="200" decel="100000" autoRev="1" fill="hold">
                                          <p:stCondLst>
                                            <p:cond delay="600"/>
                                          </p:stCondLst>
                                        </p:cTn>
                                        <p:tgtEl>
                                          <p:spTgt spid="3">
                                            <p:txEl>
                                              <p:pRg st="1" end="1"/>
                                            </p:txEl>
                                          </p:spTgt>
                                        </p:tgtEl>
                                      </p:cBhvr>
                                      <p:from x="100000" y="100000"/>
                                      <p:to x="80000" y="100000"/>
                                    </p:animScale>
                                    <p:anim by="(#ppt_h/3+#ppt_w*0.1)" calcmode="lin" valueType="num">
                                      <p:cBhvr additive="sum">
                                        <p:cTn id="18" dur="200" decel="100000" autoRev="1" fill="hold">
                                          <p:stCondLst>
                                            <p:cond delay="600"/>
                                          </p:stCondLst>
                                        </p:cTn>
                                        <p:tgtEl>
                                          <p:spTgt spid="3">
                                            <p:txEl>
                                              <p:pRg st="1" end="1"/>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ChangeArrowheads="1"/>
          </p:cNvSpPr>
          <p:nvPr>
            <p:ph idx="4294967295"/>
          </p:nvPr>
        </p:nvSpPr>
        <p:spPr>
          <a:xfrm>
            <a:off x="-557213" y="1722438"/>
            <a:ext cx="8228013" cy="4532312"/>
          </a:xfrm>
        </p:spPr>
        <p:txBody>
          <a:bodyPr/>
          <a:lstStyle/>
          <a:p>
            <a:pPr marL="0" indent="0" algn="r" eaLnBrk="1" hangingPunct="1">
              <a:buFont typeface="Wingdings" pitchFamily="2" charset="2"/>
              <a:buNone/>
              <a:defRPr/>
            </a:pPr>
            <a:r>
              <a:rPr lang="en-US" sz="4000" dirty="0"/>
              <a:t>I’m all for progress.  </a:t>
            </a:r>
          </a:p>
          <a:p>
            <a:pPr marL="0" indent="0" algn="r" eaLnBrk="1" hangingPunct="1">
              <a:buFont typeface="Wingdings" pitchFamily="2" charset="2"/>
              <a:buNone/>
              <a:defRPr/>
            </a:pPr>
            <a:r>
              <a:rPr lang="en-US" sz="4000" dirty="0"/>
              <a:t>It’s change I object to.</a:t>
            </a:r>
          </a:p>
          <a:p>
            <a:pPr marL="0" indent="0" eaLnBrk="1" hangingPunct="1">
              <a:defRPr/>
            </a:pPr>
            <a:endParaRPr lang="en-US" sz="4000" dirty="0"/>
          </a:p>
          <a:p>
            <a:pPr marL="0" indent="0" eaLnBrk="1" hangingPunct="1">
              <a:buFont typeface="Wingdings" pitchFamily="2" charset="2"/>
              <a:buNone/>
              <a:defRPr/>
            </a:pPr>
            <a:r>
              <a:rPr lang="en-US" dirty="0"/>
              <a:t>					Mark Twain</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Strategies</a:t>
            </a:r>
            <a:endParaRPr lang="en-US" dirty="0"/>
          </a:p>
        </p:txBody>
      </p:sp>
      <p:sp>
        <p:nvSpPr>
          <p:cNvPr id="3" name="Content Placeholder 2"/>
          <p:cNvSpPr>
            <a:spLocks noGrp="1"/>
          </p:cNvSpPr>
          <p:nvPr>
            <p:ph idx="1"/>
          </p:nvPr>
        </p:nvSpPr>
        <p:spPr/>
        <p:txBody>
          <a:bodyPr/>
          <a:lstStyle/>
          <a:p>
            <a:pPr eaLnBrk="1" hangingPunct="1">
              <a:defRPr/>
            </a:pPr>
            <a:r>
              <a:rPr lang="en-US" b="1" dirty="0" smtClean="0"/>
              <a:t>C</a:t>
            </a:r>
            <a:r>
              <a:rPr lang="en-US" dirty="0" smtClean="0"/>
              <a:t>OLLABORATION</a:t>
            </a:r>
          </a:p>
          <a:p>
            <a:pPr eaLnBrk="1" hangingPunct="1">
              <a:defRPr/>
            </a:pPr>
            <a:r>
              <a:rPr lang="en-US" dirty="0" smtClean="0"/>
              <a:t>HEALTH</a:t>
            </a:r>
          </a:p>
          <a:p>
            <a:pPr eaLnBrk="1" hangingPunct="1">
              <a:defRPr/>
            </a:pPr>
            <a:r>
              <a:rPr lang="en-US" dirty="0" smtClean="0"/>
              <a:t>OPTIMISM</a:t>
            </a:r>
          </a:p>
          <a:p>
            <a:pPr eaLnBrk="1" hangingPunct="1">
              <a:defRPr/>
            </a:pPr>
            <a:r>
              <a:rPr lang="en-US" dirty="0" smtClean="0"/>
              <a:t>INCREMENTAL vs INNOVATION</a:t>
            </a:r>
          </a:p>
          <a:p>
            <a:pPr eaLnBrk="1" hangingPunct="1">
              <a:defRPr/>
            </a:pPr>
            <a:r>
              <a:rPr lang="en-US" dirty="0" smtClean="0"/>
              <a:t>CONFLICT</a:t>
            </a:r>
          </a:p>
          <a:p>
            <a:pPr eaLnBrk="1" hangingPunct="1">
              <a:defRPr/>
            </a:pPr>
            <a:r>
              <a:rPr lang="en-US" dirty="0" smtClean="0"/>
              <a:t>ERROR</a:t>
            </a:r>
            <a:endParaRPr lang="en-US" dirty="0"/>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idx="4294967295"/>
          </p:nvPr>
        </p:nvSpPr>
        <p:spPr/>
        <p:txBody>
          <a:bodyPr>
            <a:normAutofit fontScale="90000"/>
          </a:bodyPr>
          <a:lstStyle/>
          <a:p>
            <a:pPr eaLnBrk="1" hangingPunct="1">
              <a:defRPr/>
            </a:pPr>
            <a:r>
              <a:rPr lang="en-US" sz="5400"/>
              <a:t>The First Definition of Kaizen</a:t>
            </a:r>
          </a:p>
        </p:txBody>
      </p:sp>
      <p:sp>
        <p:nvSpPr>
          <p:cNvPr id="83971" name="Rectangle 3"/>
          <p:cNvSpPr>
            <a:spLocks noGrp="1" noChangeArrowheads="1"/>
          </p:cNvSpPr>
          <p:nvPr>
            <p:ph idx="4294967295"/>
          </p:nvPr>
        </p:nvSpPr>
        <p:spPr>
          <a:xfrm>
            <a:off x="150813" y="2624138"/>
            <a:ext cx="7773987" cy="4114800"/>
          </a:xfrm>
        </p:spPr>
        <p:txBody>
          <a:bodyPr/>
          <a:lstStyle/>
          <a:p>
            <a:pPr marL="0" indent="0" algn="ctr" eaLnBrk="1" hangingPunct="1">
              <a:buFont typeface="Wingdings" pitchFamily="2" charset="2"/>
              <a:buNone/>
              <a:defRPr/>
            </a:pPr>
            <a:r>
              <a:rPr lang="en-US" sz="4800" dirty="0"/>
              <a:t>Making very small step to accomplish large goals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3971">
                                            <p:txEl>
                                              <p:pRg st="0" end="0"/>
                                            </p:txEl>
                                          </p:spTgt>
                                        </p:tgtEl>
                                        <p:attrNameLst>
                                          <p:attrName>style.visibility</p:attrName>
                                        </p:attrNameLst>
                                      </p:cBhvr>
                                      <p:to>
                                        <p:strVal val="visible"/>
                                      </p:to>
                                    </p:set>
                                    <p:anim calcmode="discrete" valueType="clr">
                                      <p:cBhvr override="childStyle">
                                        <p:cTn id="7" dur="80"/>
                                        <p:tgtEl>
                                          <p:spTgt spid="8397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397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8397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uild="p"/>
    </p:bldLst>
  </p:timing>
</p:sld>
</file>

<file path=ppt/slides/slide1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4194" name="Rectangle 2"/>
          <p:cNvSpPr>
            <a:spLocks noGrp="1" noChangeArrowheads="1"/>
          </p:cNvSpPr>
          <p:nvPr>
            <p:ph type="title" idx="4294967295"/>
          </p:nvPr>
        </p:nvSpPr>
        <p:spPr/>
        <p:txBody>
          <a:bodyPr/>
          <a:lstStyle/>
          <a:p>
            <a:pPr eaLnBrk="1" hangingPunct="1">
              <a:defRPr/>
            </a:pPr>
            <a:r>
              <a:rPr lang="en-US" sz="5400" dirty="0"/>
              <a:t>Kaizen: History </a:t>
            </a:r>
          </a:p>
        </p:txBody>
      </p:sp>
      <p:sp>
        <p:nvSpPr>
          <p:cNvPr id="264195" name="Rectangle 3"/>
          <p:cNvSpPr>
            <a:spLocks noGrp="1" noChangeArrowheads="1"/>
          </p:cNvSpPr>
          <p:nvPr>
            <p:ph idx="4294967295"/>
          </p:nvPr>
        </p:nvSpPr>
        <p:spPr>
          <a:xfrm>
            <a:off x="196850" y="1722438"/>
            <a:ext cx="8382000" cy="4600575"/>
          </a:xfrm>
        </p:spPr>
        <p:txBody>
          <a:bodyPr/>
          <a:lstStyle/>
          <a:p>
            <a:pPr marL="0" indent="0" algn="ctr" eaLnBrk="1" hangingPunct="1">
              <a:lnSpc>
                <a:spcPct val="80000"/>
              </a:lnSpc>
              <a:buFont typeface="Wingdings" pitchFamily="2" charset="2"/>
              <a:buNone/>
              <a:defRPr/>
            </a:pPr>
            <a:r>
              <a:rPr lang="en-US" dirty="0"/>
              <a:t>TWI</a:t>
            </a:r>
            <a:br>
              <a:rPr lang="en-US" dirty="0"/>
            </a:br>
            <a:r>
              <a:rPr lang="en-US" dirty="0"/>
              <a:t>(training within industries)</a:t>
            </a:r>
            <a:br>
              <a:rPr lang="en-US" dirty="0"/>
            </a:br>
            <a:r>
              <a:rPr lang="en-US" sz="900" dirty="0"/>
              <a:t/>
            </a:r>
            <a:br>
              <a:rPr lang="en-US" sz="900" dirty="0"/>
            </a:br>
            <a:r>
              <a:rPr lang="en-US" sz="2800" dirty="0"/>
              <a:t>“ Job methods will help supervisors to make many small improvements on the job they are closest to.</a:t>
            </a:r>
            <a:br>
              <a:rPr lang="en-US" sz="2800" dirty="0"/>
            </a:br>
            <a:r>
              <a:rPr lang="en-US" sz="2800" dirty="0"/>
              <a:t>…..those that could be made without wholesale redesign of machines or tools or department layouts</a:t>
            </a:r>
            <a:r>
              <a:rPr lang="en-US" sz="2800" dirty="0" smtClean="0"/>
              <a:t>.”</a:t>
            </a:r>
          </a:p>
          <a:p>
            <a:pPr marL="0" indent="0" algn="ctr" eaLnBrk="1" hangingPunct="1">
              <a:lnSpc>
                <a:spcPct val="80000"/>
              </a:lnSpc>
              <a:buFont typeface="Wingdings" pitchFamily="2" charset="2"/>
              <a:buNone/>
              <a:defRPr/>
            </a:pPr>
            <a:endParaRPr lang="en-US" sz="2400" dirty="0"/>
          </a:p>
          <a:p>
            <a:pPr marL="0" indent="0" eaLnBrk="1" hangingPunct="1">
              <a:lnSpc>
                <a:spcPct val="80000"/>
              </a:lnSpc>
              <a:buFont typeface="Wingdings" pitchFamily="2" charset="2"/>
              <a:buNone/>
              <a:defRPr/>
            </a:pPr>
            <a:endParaRPr lang="en-US" sz="300" dirty="0"/>
          </a:p>
          <a:p>
            <a:pPr marL="0" indent="0" algn="ctr" eaLnBrk="1" hangingPunct="1">
              <a:lnSpc>
                <a:spcPct val="80000"/>
              </a:lnSpc>
              <a:buFont typeface="Wingdings" pitchFamily="2" charset="2"/>
              <a:buNone/>
              <a:defRPr/>
            </a:pPr>
            <a:r>
              <a:rPr lang="en-US" dirty="0"/>
              <a:t>Dr. W. Edwards Deming</a:t>
            </a:r>
          </a:p>
          <a:p>
            <a:pPr marL="0" indent="0" algn="ctr" eaLnBrk="1" hangingPunct="1">
              <a:lnSpc>
                <a:spcPct val="80000"/>
              </a:lnSpc>
              <a:buFont typeface="Wingdings" pitchFamily="2" charset="2"/>
              <a:buNone/>
              <a:defRPr/>
            </a:pPr>
            <a:r>
              <a:rPr lang="en-US" dirty="0" err="1"/>
              <a:t>Taiichi</a:t>
            </a:r>
            <a:r>
              <a:rPr lang="en-US" dirty="0"/>
              <a:t> </a:t>
            </a:r>
            <a:r>
              <a:rPr lang="en-US" dirty="0" err="1"/>
              <a:t>Ohno</a:t>
            </a:r>
            <a:r>
              <a:rPr lang="en-US" dirty="0"/>
              <a:t> &amp; Toyota</a:t>
            </a:r>
            <a:r>
              <a:rPr lang="en-US" sz="2800" dirty="0"/>
              <a:t/>
            </a:r>
            <a:br>
              <a:rPr lang="en-US" sz="2800" dirty="0"/>
            </a:br>
            <a:r>
              <a:rPr lang="en-US" sz="2000" dirty="0"/>
              <a:t>(kaizen)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64195">
                                            <p:txEl>
                                              <p:pRg st="0" end="0"/>
                                            </p:txEl>
                                          </p:spTgt>
                                        </p:tgtEl>
                                        <p:attrNameLst>
                                          <p:attrName>style.visibility</p:attrName>
                                        </p:attrNameLst>
                                      </p:cBhvr>
                                      <p:to>
                                        <p:strVal val="visible"/>
                                      </p:to>
                                    </p:set>
                                    <p:animEffect transition="in" filter="blinds(vertical)">
                                      <p:cBhvr>
                                        <p:cTn id="7" dur="500"/>
                                        <p:tgtEl>
                                          <p:spTgt spid="264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264195">
                                            <p:txEl>
                                              <p:pRg st="3" end="3"/>
                                            </p:txEl>
                                          </p:spTgt>
                                        </p:tgtEl>
                                        <p:attrNameLst>
                                          <p:attrName>style.visibility</p:attrName>
                                        </p:attrNameLst>
                                      </p:cBhvr>
                                      <p:to>
                                        <p:strVal val="visible"/>
                                      </p:to>
                                    </p:set>
                                    <p:animEffect transition="in" filter="blinds(vertical)">
                                      <p:cBhvr>
                                        <p:cTn id="12" dur="500"/>
                                        <p:tgtEl>
                                          <p:spTgt spid="26419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64195">
                                            <p:txEl>
                                              <p:pRg st="4" end="4"/>
                                            </p:txEl>
                                          </p:spTgt>
                                        </p:tgtEl>
                                        <p:attrNameLst>
                                          <p:attrName>style.visibility</p:attrName>
                                        </p:attrNameLst>
                                      </p:cBhvr>
                                      <p:to>
                                        <p:strVal val="visible"/>
                                      </p:to>
                                    </p:set>
                                    <p:animEffect transition="in" filter="blinds(vertical)">
                                      <p:cBhvr>
                                        <p:cTn id="17" dur="500"/>
                                        <p:tgtEl>
                                          <p:spTgt spid="2641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195" grpId="0" build="p" bldLvl="4" autoUpdateAnimBg="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idx="4294967295"/>
          </p:nvPr>
        </p:nvSpPr>
        <p:spPr/>
        <p:txBody>
          <a:bodyPr/>
          <a:lstStyle/>
          <a:p>
            <a:pPr eaLnBrk="1" hangingPunct="1">
              <a:defRPr/>
            </a:pPr>
            <a:r>
              <a:rPr lang="en-US" sz="5400" dirty="0"/>
              <a:t>Kaizen: History</a:t>
            </a:r>
          </a:p>
        </p:txBody>
      </p:sp>
      <p:sp>
        <p:nvSpPr>
          <p:cNvPr id="266243" name="Rectangle 3"/>
          <p:cNvSpPr>
            <a:spLocks noGrp="1" noChangeArrowheads="1"/>
          </p:cNvSpPr>
          <p:nvPr>
            <p:ph idx="4294967295"/>
          </p:nvPr>
        </p:nvSpPr>
        <p:spPr>
          <a:xfrm>
            <a:off x="196850" y="1600200"/>
            <a:ext cx="8675688" cy="4530725"/>
          </a:xfrm>
        </p:spPr>
        <p:txBody>
          <a:bodyPr/>
          <a:lstStyle/>
          <a:p>
            <a:pPr marL="0" indent="0" algn="ctr" eaLnBrk="1" hangingPunct="1">
              <a:lnSpc>
                <a:spcPct val="80000"/>
              </a:lnSpc>
              <a:spcBef>
                <a:spcPct val="0"/>
              </a:spcBef>
              <a:buFont typeface="Wingdings" pitchFamily="2" charset="2"/>
              <a:buNone/>
              <a:defRPr/>
            </a:pPr>
            <a:r>
              <a:rPr lang="en-US" dirty="0"/>
              <a:t>Toyota Production System</a:t>
            </a:r>
            <a:br>
              <a:rPr lang="en-US" dirty="0"/>
            </a:br>
            <a:r>
              <a:rPr lang="en-US" dirty="0"/>
              <a:t/>
            </a:r>
            <a:br>
              <a:rPr lang="en-US" dirty="0"/>
            </a:br>
            <a:r>
              <a:rPr lang="en-US" sz="2400" dirty="0"/>
              <a:t>The soul of the Toyota Production System is a principle </a:t>
            </a:r>
            <a:br>
              <a:rPr lang="en-US" sz="2400" dirty="0"/>
            </a:br>
            <a:r>
              <a:rPr lang="en-US" sz="2400" dirty="0"/>
              <a:t>called </a:t>
            </a:r>
            <a:r>
              <a:rPr lang="en-US" sz="2400" i="1" dirty="0"/>
              <a:t>kaizen</a:t>
            </a:r>
            <a:r>
              <a:rPr lang="en-US" sz="2400" dirty="0"/>
              <a:t>….it’s essence is the notion that engineers, </a:t>
            </a:r>
            <a:br>
              <a:rPr lang="en-US" sz="2400" dirty="0"/>
            </a:br>
            <a:r>
              <a:rPr lang="en-US" sz="2400" dirty="0"/>
              <a:t>managers, and line workers collaborate continually to </a:t>
            </a:r>
            <a:br>
              <a:rPr lang="en-US" sz="2400" dirty="0"/>
            </a:br>
            <a:r>
              <a:rPr lang="en-US" sz="2400" dirty="0"/>
              <a:t>systematize production tasks and identify incremental</a:t>
            </a:r>
            <a:br>
              <a:rPr lang="en-US" sz="2400" dirty="0"/>
            </a:br>
            <a:r>
              <a:rPr lang="en-US" sz="2400" dirty="0"/>
              <a:t>	change to make work go more smoothly.</a:t>
            </a:r>
            <a:r>
              <a:rPr lang="en-US" dirty="0"/>
              <a:t>						</a:t>
            </a:r>
            <a:r>
              <a:rPr lang="en-US" sz="2000" dirty="0" err="1"/>
              <a:t>Fujio</a:t>
            </a:r>
            <a:r>
              <a:rPr lang="en-US" sz="2000" dirty="0"/>
              <a:t> Cho</a:t>
            </a:r>
            <a:br>
              <a:rPr lang="en-US" sz="2000" dirty="0"/>
            </a:br>
            <a:r>
              <a:rPr lang="en-US" sz="2000" dirty="0"/>
              <a:t>				</a:t>
            </a:r>
            <a:r>
              <a:rPr lang="en-US" sz="2000" dirty="0" smtClean="0"/>
              <a:t>Chairman</a:t>
            </a:r>
            <a:r>
              <a:rPr lang="en-US" sz="2000" dirty="0"/>
              <a:t>, Toyota</a:t>
            </a:r>
          </a:p>
          <a:p>
            <a:pPr marL="0" indent="0" algn="ctr" eaLnBrk="1" hangingPunct="1">
              <a:buFont typeface="Wingdings" pitchFamily="2" charset="2"/>
              <a:buNone/>
              <a:defRPr/>
            </a:pPr>
            <a:r>
              <a:rPr lang="en-US" dirty="0"/>
              <a:t>Lean Production</a:t>
            </a:r>
          </a:p>
          <a:p>
            <a:pPr marL="0" indent="0" algn="ctr" eaLnBrk="1" hangingPunct="1">
              <a:buFont typeface="Wingdings" pitchFamily="2" charset="2"/>
              <a:buNone/>
              <a:defRPr/>
            </a:pPr>
            <a:r>
              <a:rPr lang="en-US" dirty="0"/>
              <a:t>Six Sigma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66243">
                                            <p:txEl>
                                              <p:pRg st="0" end="0"/>
                                            </p:txEl>
                                          </p:spTgt>
                                        </p:tgtEl>
                                        <p:attrNameLst>
                                          <p:attrName>style.visibility</p:attrName>
                                        </p:attrNameLst>
                                      </p:cBhvr>
                                      <p:to>
                                        <p:strVal val="visible"/>
                                      </p:to>
                                    </p:set>
                                    <p:anim calcmode="lin" valueType="num">
                                      <p:cBhvr>
                                        <p:cTn id="7" dur="500" fill="hold"/>
                                        <p:tgtEl>
                                          <p:spTgt spid="26624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6624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6624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6624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266243">
                                            <p:txEl>
                                              <p:pRg st="1" end="1"/>
                                            </p:txEl>
                                          </p:spTgt>
                                        </p:tgtEl>
                                        <p:attrNameLst>
                                          <p:attrName>style.visibility</p:attrName>
                                        </p:attrNameLst>
                                      </p:cBhvr>
                                      <p:to>
                                        <p:strVal val="visible"/>
                                      </p:to>
                                    </p:set>
                                    <p:anim calcmode="lin" valueType="num">
                                      <p:cBhvr>
                                        <p:cTn id="15" dur="500" fill="hold"/>
                                        <p:tgtEl>
                                          <p:spTgt spid="26624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26624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26624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26624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266243">
                                            <p:txEl>
                                              <p:pRg st="2" end="2"/>
                                            </p:txEl>
                                          </p:spTgt>
                                        </p:tgtEl>
                                        <p:attrNameLst>
                                          <p:attrName>style.visibility</p:attrName>
                                        </p:attrNameLst>
                                      </p:cBhvr>
                                      <p:to>
                                        <p:strVal val="visible"/>
                                      </p:to>
                                    </p:set>
                                    <p:anim calcmode="lin" valueType="num">
                                      <p:cBhvr>
                                        <p:cTn id="23" dur="500" fill="hold"/>
                                        <p:tgtEl>
                                          <p:spTgt spid="26624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26624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26624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2662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3" grpId="0" build="p"/>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0" name="Rectangle 18"/>
          <p:cNvSpPr>
            <a:spLocks noGrp="1" noChangeArrowheads="1"/>
          </p:cNvSpPr>
          <p:nvPr>
            <p:ph type="title" idx="4294967295"/>
          </p:nvPr>
        </p:nvSpPr>
        <p:spPr/>
        <p:txBody>
          <a:bodyPr/>
          <a:lstStyle/>
          <a:p>
            <a:pPr eaLnBrk="1" hangingPunct="1">
              <a:defRPr/>
            </a:pPr>
            <a:r>
              <a:rPr lang="en-US" sz="5400"/>
              <a:t>Kaizen</a:t>
            </a:r>
          </a:p>
        </p:txBody>
      </p:sp>
      <p:sp>
        <p:nvSpPr>
          <p:cNvPr id="3091" name="Rectangle 19"/>
          <p:cNvSpPr>
            <a:spLocks noGrp="1" noChangeArrowheads="1"/>
          </p:cNvSpPr>
          <p:nvPr>
            <p:ph idx="4294967295"/>
          </p:nvPr>
        </p:nvSpPr>
        <p:spPr>
          <a:xfrm>
            <a:off x="685800" y="1981200"/>
            <a:ext cx="7762875" cy="4114800"/>
          </a:xfrm>
        </p:spPr>
        <p:txBody>
          <a:bodyPr/>
          <a:lstStyle/>
          <a:p>
            <a:pPr algn="ctr" eaLnBrk="1" hangingPunct="1">
              <a:buFont typeface="Wingdings" pitchFamily="2" charset="2"/>
              <a:buNone/>
              <a:defRPr/>
            </a:pPr>
            <a:endParaRPr lang="en-US" sz="6600"/>
          </a:p>
          <a:p>
            <a:pPr algn="ctr" eaLnBrk="1" hangingPunct="1">
              <a:buFont typeface="Wingdings" pitchFamily="2" charset="2"/>
              <a:buNone/>
              <a:defRPr/>
            </a:pPr>
            <a:r>
              <a:rPr lang="en-US" sz="5400"/>
              <a:t>Some Examples </a:t>
            </a:r>
          </a:p>
        </p:txBody>
      </p:sp>
    </p:spTree>
  </p:cSld>
  <p:clrMapOvr>
    <a:masterClrMapping/>
  </p:clrMapOv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8852" name="Rectangle 4"/>
          <p:cNvSpPr>
            <a:spLocks noGrp="1" noChangeArrowheads="1"/>
          </p:cNvSpPr>
          <p:nvPr>
            <p:ph type="title" idx="4294967295"/>
          </p:nvPr>
        </p:nvSpPr>
        <p:spPr/>
        <p:txBody>
          <a:bodyPr>
            <a:normAutofit fontScale="90000"/>
          </a:bodyPr>
          <a:lstStyle/>
          <a:p>
            <a:pPr eaLnBrk="1" hangingPunct="1">
              <a:defRPr/>
            </a:pPr>
            <a:r>
              <a:rPr lang="en-US" sz="5400"/>
              <a:t>Examples:  Influencing Behavior</a:t>
            </a:r>
          </a:p>
        </p:txBody>
      </p:sp>
      <p:sp>
        <p:nvSpPr>
          <p:cNvPr id="78853" name="Rectangle 5"/>
          <p:cNvSpPr>
            <a:spLocks noGrp="1" noChangeArrowheads="1"/>
          </p:cNvSpPr>
          <p:nvPr>
            <p:ph idx="4294967295"/>
          </p:nvPr>
        </p:nvSpPr>
        <p:spPr/>
        <p:txBody>
          <a:bodyPr/>
          <a:lstStyle/>
          <a:p>
            <a:pPr eaLnBrk="1" hangingPunct="1">
              <a:buFont typeface="Arial" pitchFamily="34" charset="0"/>
              <a:buChar char="•"/>
              <a:defRPr/>
            </a:pPr>
            <a:r>
              <a:rPr lang="en-US" dirty="0"/>
              <a:t>American Cancer Society Study</a:t>
            </a:r>
          </a:p>
          <a:p>
            <a:pPr eaLnBrk="1" hangingPunct="1">
              <a:buFont typeface="Arial" pitchFamily="34" charset="0"/>
              <a:buChar char="•"/>
              <a:defRPr/>
            </a:pPr>
            <a:r>
              <a:rPr lang="en-US" dirty="0"/>
              <a:t>Be A Safe Driver Study</a:t>
            </a:r>
          </a:p>
          <a:p>
            <a:pPr eaLnBrk="1" hangingPunct="1">
              <a:buFont typeface="Arial" pitchFamily="34" charset="0"/>
              <a:buChar char="•"/>
              <a:defRPr/>
            </a:pPr>
            <a:r>
              <a:rPr lang="en-US" dirty="0"/>
              <a:t>Sales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8853">
                                            <p:txEl>
                                              <p:pRg st="0" end="0"/>
                                            </p:txEl>
                                          </p:spTgt>
                                        </p:tgtEl>
                                        <p:attrNameLst>
                                          <p:attrName>style.visibility</p:attrName>
                                        </p:attrNameLst>
                                      </p:cBhvr>
                                      <p:to>
                                        <p:strVal val="visible"/>
                                      </p:to>
                                    </p:set>
                                    <p:animEffect transition="in" filter="checkerboard(across)">
                                      <p:cBhvr>
                                        <p:cTn id="7" dur="500"/>
                                        <p:tgtEl>
                                          <p:spTgt spid="7885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8853">
                                            <p:txEl>
                                              <p:pRg st="1" end="1"/>
                                            </p:txEl>
                                          </p:spTgt>
                                        </p:tgtEl>
                                        <p:attrNameLst>
                                          <p:attrName>style.visibility</p:attrName>
                                        </p:attrNameLst>
                                      </p:cBhvr>
                                      <p:to>
                                        <p:strVal val="visible"/>
                                      </p:to>
                                    </p:set>
                                    <p:animEffect transition="in" filter="checkerboard(across)">
                                      <p:cBhvr>
                                        <p:cTn id="12" dur="500"/>
                                        <p:tgtEl>
                                          <p:spTgt spid="7885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8853">
                                            <p:txEl>
                                              <p:pRg st="2" end="2"/>
                                            </p:txEl>
                                          </p:spTgt>
                                        </p:tgtEl>
                                        <p:attrNameLst>
                                          <p:attrName>style.visibility</p:attrName>
                                        </p:attrNameLst>
                                      </p:cBhvr>
                                      <p:to>
                                        <p:strVal val="visible"/>
                                      </p:to>
                                    </p:set>
                                    <p:animEffect transition="in" filter="checkerboard(across)">
                                      <p:cBhvr>
                                        <p:cTn id="17" dur="500"/>
                                        <p:tgtEl>
                                          <p:spTgt spid="7885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3" grpId="0" build="p" bldLvl="3" autoUpdateAnimBg="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3"/>
          <p:cNvSpPr>
            <a:spLocks noGrp="1" noChangeArrowheads="1"/>
          </p:cNvSpPr>
          <p:nvPr>
            <p:ph type="title" idx="4294967295"/>
          </p:nvPr>
        </p:nvSpPr>
        <p:spPr/>
        <p:txBody>
          <a:bodyPr/>
          <a:lstStyle/>
          <a:p>
            <a:pPr eaLnBrk="1" hangingPunct="1">
              <a:defRPr/>
            </a:pPr>
            <a:r>
              <a:rPr lang="en-US" sz="5400" smtClean="0">
                <a:effectLst>
                  <a:outerShdw blurRad="38100" dist="38100" dir="2700000" algn="tl">
                    <a:srgbClr val="000000"/>
                  </a:outerShdw>
                </a:effectLst>
              </a:rPr>
              <a:t>Sales</a:t>
            </a:r>
          </a:p>
        </p:txBody>
      </p:sp>
      <p:sp>
        <p:nvSpPr>
          <p:cNvPr id="141316" name="Rectangle 4"/>
          <p:cNvSpPr>
            <a:spLocks noGrp="1" noChangeArrowheads="1"/>
          </p:cNvSpPr>
          <p:nvPr>
            <p:ph idx="4294967295"/>
          </p:nvPr>
        </p:nvSpPr>
        <p:spPr/>
        <p:txBody>
          <a:bodyPr/>
          <a:lstStyle/>
          <a:p>
            <a:pPr eaLnBrk="1" hangingPunct="1">
              <a:buFont typeface="Wingdings" pitchFamily="2" charset="2"/>
              <a:buNone/>
              <a:defRPr/>
            </a:pPr>
            <a:r>
              <a:rPr lang="en-US" sz="2800" b="1" dirty="0" smtClean="0"/>
              <a:t>	The </a:t>
            </a:r>
            <a:r>
              <a:rPr lang="en-US" sz="2800" b="1" dirty="0"/>
              <a:t>general idea is to pave the way for full-line distribution by starting with a small order . . .</a:t>
            </a:r>
          </a:p>
          <a:p>
            <a:pPr eaLnBrk="1" hangingPunct="1">
              <a:buFont typeface="Wingdings" pitchFamily="2" charset="2"/>
              <a:buNone/>
              <a:defRPr/>
            </a:pPr>
            <a:r>
              <a:rPr lang="en-US" sz="2800" b="1" dirty="0"/>
              <a:t>	Look at it this way -- when a person has signed an order for your merchandise, even though the profit is so small it hardly compensates for the time and effort of making the call, he is no longer a prospect -- he is a customer.</a:t>
            </a:r>
            <a:br>
              <a:rPr lang="en-US" sz="2800" b="1" dirty="0"/>
            </a:br>
            <a:r>
              <a:rPr lang="en-US" sz="2800" b="1" dirty="0"/>
              <a:t>			</a:t>
            </a:r>
            <a:r>
              <a:rPr lang="en-US" sz="2000" b="1" dirty="0"/>
              <a:t>American Salesman</a:t>
            </a:r>
          </a:p>
          <a:p>
            <a:pPr eaLnBrk="1" hangingPunct="1">
              <a:defRPr/>
            </a:pPr>
            <a:endParaRPr lang="en-US" sz="2800" dirty="0">
              <a:effectLst/>
            </a:endParaRPr>
          </a:p>
        </p:txBody>
      </p:sp>
    </p:spTree>
  </p:cSld>
  <p:clrMapOvr>
    <a:masterClrMapping/>
  </p:clrMapOv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ctrTitle"/>
          </p:nvPr>
        </p:nvSpPr>
        <p:spPr>
          <a:xfrm>
            <a:off x="1781175" y="2917825"/>
            <a:ext cx="5657850" cy="1141413"/>
          </a:xfrm>
        </p:spPr>
        <p:txBody>
          <a:bodyPr/>
          <a:lstStyle/>
          <a:p>
            <a:pPr eaLnBrk="1" hangingPunct="1">
              <a:defRPr/>
            </a:pPr>
            <a:r>
              <a:rPr lang="en-US" sz="6600" dirty="0" smtClean="0"/>
              <a:t>Kaizen</a:t>
            </a:r>
            <a:br>
              <a:rPr lang="en-US" sz="6600" dirty="0" smtClean="0"/>
            </a:br>
            <a:r>
              <a:rPr lang="en-US" sz="6600" dirty="0" smtClean="0"/>
              <a:t>and</a:t>
            </a:r>
            <a:br>
              <a:rPr lang="en-US" sz="6600" dirty="0" smtClean="0"/>
            </a:br>
            <a:r>
              <a:rPr lang="en-US" sz="6600" dirty="0" smtClean="0"/>
              <a:t>Health</a:t>
            </a:r>
            <a:endParaRPr lang="en-US" sz="6600" dirty="0"/>
          </a:p>
        </p:txBody>
      </p:sp>
    </p:spTree>
    <p:extLst>
      <p:ext uri="{BB962C8B-B14F-4D97-AF65-F5344CB8AC3E}">
        <p14:creationId xmlns:p14="http://schemas.microsoft.com/office/powerpoint/2010/main" val="3270584889"/>
      </p:ext>
    </p:extLst>
  </p:cSld>
  <p:clrMapOvr>
    <a:masterClrMapping/>
  </p:clrMapOv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z="5400" dirty="0" smtClean="0">
                <a:latin typeface="Peignot Medium" pitchFamily="82" charset="0"/>
              </a:rPr>
              <a:t>Examples</a:t>
            </a:r>
            <a:endParaRPr lang="en-US" sz="5400" dirty="0"/>
          </a:p>
        </p:txBody>
      </p:sp>
      <p:sp>
        <p:nvSpPr>
          <p:cNvPr id="3" name="Content Placeholder 2"/>
          <p:cNvSpPr>
            <a:spLocks noGrp="1"/>
          </p:cNvSpPr>
          <p:nvPr>
            <p:ph idx="4294967295"/>
          </p:nvPr>
        </p:nvSpPr>
        <p:spPr/>
        <p:txBody>
          <a:bodyPr/>
          <a:lstStyle/>
          <a:p>
            <a:pPr eaLnBrk="1" hangingPunct="1">
              <a:buFont typeface="Wingdings" pitchFamily="2" charset="2"/>
              <a:buNone/>
              <a:defRPr/>
            </a:pPr>
            <a:r>
              <a:rPr lang="en-US" smtClean="0"/>
              <a:t>	Accumulating </a:t>
            </a:r>
            <a:r>
              <a:rPr lang="en-US" dirty="0" smtClean="0"/>
              <a:t>short bouts of brisk walking—just three minutes each—for a total of 30 minutes a day, improved several measures of cardiac risk as effectively as one continuous 30 minute session.</a:t>
            </a:r>
          </a:p>
          <a:p>
            <a:pPr algn="r" eaLnBrk="1" hangingPunct="1">
              <a:buFont typeface="Wingdings" pitchFamily="2" charset="2"/>
              <a:buNone/>
              <a:defRPr/>
            </a:pPr>
            <a:r>
              <a:rPr lang="en-US" sz="2000" b="1" u="sng" dirty="0" smtClean="0"/>
              <a:t>Journal of Clinical Nutrition</a:t>
            </a:r>
          </a:p>
          <a:p>
            <a:pPr algn="r" eaLnBrk="1" hangingPunct="1">
              <a:buFont typeface="Wingdings" pitchFamily="2" charset="2"/>
              <a:buNone/>
              <a:defRPr/>
            </a:pPr>
            <a:r>
              <a:rPr lang="en-US" sz="2000" dirty="0" smtClean="0"/>
              <a:t>January. 2009</a:t>
            </a:r>
          </a:p>
          <a:p>
            <a:pPr eaLnBrk="1" hangingPunct="1">
              <a:defRPr/>
            </a:pPr>
            <a:endParaRPr lang="en-US" dirty="0"/>
          </a:p>
        </p:txBody>
      </p:sp>
    </p:spTree>
  </p:cSld>
  <p:clrMapOvr>
    <a:masterClrMapping/>
  </p:clrMapOv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title" idx="4294967295"/>
          </p:nvPr>
        </p:nvSpPr>
        <p:spPr/>
        <p:txBody>
          <a:bodyPr/>
          <a:lstStyle/>
          <a:p>
            <a:pPr eaLnBrk="1" hangingPunct="1">
              <a:defRPr/>
            </a:pPr>
            <a:r>
              <a:rPr lang="en-US" sz="5400" smtClean="0">
                <a:latin typeface="Peignot Medium" pitchFamily="82" charset="0"/>
              </a:rPr>
              <a:t>Examples</a:t>
            </a:r>
            <a:endParaRPr lang="en-US" sz="5400" smtClean="0"/>
          </a:p>
        </p:txBody>
      </p:sp>
      <p:sp>
        <p:nvSpPr>
          <p:cNvPr id="13315" name="Content Placeholder 2"/>
          <p:cNvSpPr>
            <a:spLocks noGrp="1"/>
          </p:cNvSpPr>
          <p:nvPr>
            <p:ph idx="4294967295"/>
          </p:nvPr>
        </p:nvSpPr>
        <p:spPr>
          <a:xfrm>
            <a:off x="150813" y="1636713"/>
            <a:ext cx="8343900" cy="4114800"/>
          </a:xfrm>
        </p:spPr>
        <p:txBody>
          <a:bodyPr/>
          <a:lstStyle/>
          <a:p>
            <a:pPr eaLnBrk="1" hangingPunct="1">
              <a:defRPr/>
            </a:pPr>
            <a:r>
              <a:rPr lang="en-US" sz="2800" dirty="0" smtClean="0"/>
              <a:t>Health</a:t>
            </a:r>
          </a:p>
          <a:p>
            <a:pPr lvl="1" eaLnBrk="1" hangingPunct="1">
              <a:defRPr/>
            </a:pPr>
            <a:r>
              <a:rPr lang="en-US" dirty="0" smtClean="0"/>
              <a:t>A study of 60,000 women revealed that eating one or more servings of fatty fish (such as salmon) per week could reduce the risk of kidney cancer by 74%.</a:t>
            </a:r>
          </a:p>
          <a:p>
            <a:pPr marL="0" indent="0" eaLnBrk="1" hangingPunct="1">
              <a:defRPr/>
            </a:pPr>
            <a:r>
              <a:rPr lang="en-US" dirty="0" smtClean="0"/>
              <a:t> </a:t>
            </a:r>
            <a:endParaRPr lang="en-US" sz="2400" dirty="0" smtClean="0"/>
          </a:p>
          <a:p>
            <a:pPr marL="0" indent="0" eaLnBrk="1" hangingPunct="1">
              <a:defRPr/>
            </a:pPr>
            <a:r>
              <a:rPr lang="en-US" sz="2000" dirty="0" smtClean="0"/>
              <a:t>Weaver, KL, et.al. Effects of dietary fatty acid on inflammatory gene expression in healthy humans. </a:t>
            </a:r>
            <a:r>
              <a:rPr lang="en-US" sz="2000" u="sng" dirty="0" smtClean="0"/>
              <a:t>The Journal of Biological Chemistry</a:t>
            </a:r>
            <a:r>
              <a:rPr lang="en-US" sz="2000" dirty="0" smtClean="0"/>
              <a:t>, 2009, 284, p. 15400-15407.</a:t>
            </a:r>
          </a:p>
          <a:p>
            <a:pPr lvl="1" eaLnBrk="1" hangingPunct="1">
              <a:buFontTx/>
              <a:buBlip>
                <a:blip r:embed="rId3"/>
              </a:buBlip>
              <a:defRPr/>
            </a:pPr>
            <a:endParaRPr lang="en-US" sz="2000" u="sng" dirty="0" smtClean="0"/>
          </a:p>
          <a:p>
            <a:pPr eaLnBrk="1" hangingPunct="1">
              <a:defRPr/>
            </a:pPr>
            <a:endParaRPr lang="en-US" sz="2800" dirty="0" smtClean="0"/>
          </a:p>
        </p:txBody>
      </p:sp>
    </p:spTree>
  </p:cSld>
  <p:clrMapOvr>
    <a:masterClrMapping/>
  </p:clrMapOvr>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z="5400" dirty="0" smtClean="0"/>
              <a:t>Kaizen: health</a:t>
            </a:r>
            <a:endParaRPr lang="en-US" sz="5400" dirty="0"/>
          </a:p>
        </p:txBody>
      </p:sp>
      <p:sp>
        <p:nvSpPr>
          <p:cNvPr id="3" name="Content Placeholder 2"/>
          <p:cNvSpPr>
            <a:spLocks noGrp="1"/>
          </p:cNvSpPr>
          <p:nvPr>
            <p:ph idx="4294967295"/>
          </p:nvPr>
        </p:nvSpPr>
        <p:spPr/>
        <p:txBody>
          <a:bodyPr/>
          <a:lstStyle/>
          <a:p>
            <a:pPr marL="0" indent="0" eaLnBrk="1" hangingPunct="1">
              <a:defRPr/>
            </a:pPr>
            <a:r>
              <a:rPr lang="en-US" dirty="0" smtClean="0"/>
              <a:t>Nine year study of  sedentary middle-aged women</a:t>
            </a:r>
          </a:p>
          <a:p>
            <a:pPr marL="0" lvl="1" eaLnBrk="1" hangingPunct="1">
              <a:defRPr/>
            </a:pPr>
            <a:r>
              <a:rPr lang="en-US" dirty="0" smtClean="0"/>
              <a:t>An hour a week of walking led to a decrease of 4 milligrams per deciliter of LDL in white women and 10 milligrams for black women</a:t>
            </a:r>
            <a:br>
              <a:rPr lang="en-US" dirty="0" smtClean="0"/>
            </a:br>
            <a:r>
              <a:rPr lang="en-US" dirty="0" smtClean="0"/>
              <a:t>				</a:t>
            </a:r>
            <a:r>
              <a:rPr lang="en-US" sz="2400" dirty="0" smtClean="0"/>
              <a:t>Keri </a:t>
            </a:r>
            <a:r>
              <a:rPr lang="en-US" sz="2400" dirty="0" err="1" smtClean="0"/>
              <a:t>Monda</a:t>
            </a:r>
            <a:r>
              <a:rPr lang="en-US" sz="2400" dirty="0" smtClean="0"/>
              <a:t>, PhD</a:t>
            </a:r>
            <a:br>
              <a:rPr lang="en-US" sz="2400" dirty="0" smtClean="0"/>
            </a:br>
            <a:r>
              <a:rPr lang="en-US" sz="2400" dirty="0" smtClean="0"/>
              <a:t>				</a:t>
            </a:r>
            <a:r>
              <a:rPr lang="en-US" sz="2400" u="sng" dirty="0" smtClean="0"/>
              <a:t>Journal of Lipid Research</a:t>
            </a:r>
            <a:r>
              <a:rPr lang="en-US" sz="2400" dirty="0" smtClean="0"/>
              <a:t/>
            </a:r>
            <a:br>
              <a:rPr lang="en-US" sz="2400" dirty="0" smtClean="0"/>
            </a:br>
            <a:r>
              <a:rPr lang="en-US" sz="2400" dirty="0" smtClean="0"/>
              <a:t>				August, 2009</a:t>
            </a:r>
          </a:p>
          <a:p>
            <a:pPr eaLnBrk="1" hangingPunct="1">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ctrTitle"/>
          </p:nvPr>
        </p:nvSpPr>
        <p:spPr/>
        <p:txBody>
          <a:bodyPr/>
          <a:lstStyle/>
          <a:p>
            <a:pPr eaLnBrk="1" hangingPunct="1">
              <a:defRPr/>
            </a:pPr>
            <a:r>
              <a:rPr lang="en-US" sz="6000" dirty="0" smtClean="0"/>
              <a:t>Introduction</a:t>
            </a:r>
          </a:p>
        </p:txBody>
      </p:sp>
      <p:sp>
        <p:nvSpPr>
          <p:cNvPr id="4" name="Subtitle 3"/>
          <p:cNvSpPr>
            <a:spLocks noGrp="1"/>
          </p:cNvSpPr>
          <p:nvPr>
            <p:ph type="subTitle" idx="1"/>
          </p:nvPr>
        </p:nvSpPr>
        <p:spPr/>
        <p:txBody>
          <a:bodyPr/>
          <a:lstStyle/>
          <a:p>
            <a:pPr eaLnBrk="1" hangingPunct="1">
              <a:defRPr/>
            </a:pPr>
            <a:endParaRPr lang="en-US"/>
          </a:p>
        </p:txBody>
      </p:sp>
    </p:spTree>
  </p:cSld>
  <p:clrMapOvr>
    <a:masterClrMapping/>
  </p:clrMapOvr>
  <p:transition>
    <p:fade thruBlk="1"/>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1" name="Rectangle 3"/>
          <p:cNvSpPr>
            <a:spLocks noGrp="1" noChangeArrowheads="1"/>
          </p:cNvSpPr>
          <p:nvPr>
            <p:ph type="title" idx="4294967295"/>
          </p:nvPr>
        </p:nvSpPr>
        <p:spPr/>
        <p:txBody>
          <a:bodyPr/>
          <a:lstStyle/>
          <a:p>
            <a:pPr eaLnBrk="1" hangingPunct="1">
              <a:defRPr/>
            </a:pPr>
            <a:r>
              <a:rPr lang="en-US" sz="5400" dirty="0"/>
              <a:t>Examples:  Health</a:t>
            </a:r>
          </a:p>
        </p:txBody>
      </p:sp>
      <p:sp>
        <p:nvSpPr>
          <p:cNvPr id="278530" name="Rectangle 2"/>
          <p:cNvSpPr>
            <a:spLocks noGrp="1" noChangeArrowheads="1"/>
          </p:cNvSpPr>
          <p:nvPr>
            <p:ph idx="4294967295"/>
          </p:nvPr>
        </p:nvSpPr>
        <p:spPr>
          <a:xfrm>
            <a:off x="457200" y="1879600"/>
            <a:ext cx="8229600" cy="4251325"/>
          </a:xfrm>
        </p:spPr>
        <p:txBody>
          <a:bodyPr/>
          <a:lstStyle/>
          <a:p>
            <a:pPr marL="0" indent="0" eaLnBrk="1" hangingPunct="1">
              <a:defRPr/>
            </a:pPr>
            <a:r>
              <a:rPr lang="en-US" sz="2800" dirty="0" smtClean="0"/>
              <a:t>Subjects exercising for 15 minutes a day lived three years longer than those who exercised less in a study of 416,175 Taiwanese adults. Every additional 15 minutes a day cut the risk of dying over eight years by 4%.</a:t>
            </a:r>
          </a:p>
          <a:p>
            <a:pPr marL="0" indent="0" eaLnBrk="1" hangingPunct="1">
              <a:defRPr/>
            </a:pPr>
            <a:r>
              <a:rPr lang="en-US" sz="2800" dirty="0" smtClean="0"/>
              <a:t>						</a:t>
            </a:r>
            <a:r>
              <a:rPr lang="en-US" sz="2800" u="sng" dirty="0" smtClean="0"/>
              <a:t>Lancet</a:t>
            </a:r>
            <a:br>
              <a:rPr lang="en-US" sz="2800" u="sng" dirty="0" smtClean="0"/>
            </a:br>
            <a:r>
              <a:rPr lang="en-US" sz="2800" dirty="0" smtClean="0"/>
              <a:t>						August 16, 2011</a:t>
            </a:r>
          </a:p>
          <a:p>
            <a:pPr marL="0" indent="0" eaLnBrk="1" hangingPunct="1">
              <a:spcAft>
                <a:spcPts val="600"/>
              </a:spcAft>
              <a:buFont typeface="Wingdings" pitchFamily="2" charset="2"/>
              <a:buNone/>
              <a:defRPr/>
            </a:pPr>
            <a:endParaRPr lang="en-US" sz="2000" dirty="0"/>
          </a:p>
        </p:txBody>
      </p:sp>
    </p:spTree>
  </p:cSld>
  <p:clrMapOvr>
    <a:masterClrMapping/>
  </p:clrMapOv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p:txBody>
          <a:bodyPr/>
          <a:lstStyle/>
          <a:p>
            <a:pPr eaLnBrk="1" hangingPunct="1">
              <a:defRPr/>
            </a:pPr>
            <a:r>
              <a:rPr lang="en-US" sz="5400" dirty="0" smtClean="0">
                <a:latin typeface="Peignot Medium" pitchFamily="82" charset="0"/>
              </a:rPr>
              <a:t>Examples</a:t>
            </a:r>
            <a:endParaRPr lang="en-US" sz="5400" dirty="0"/>
          </a:p>
        </p:txBody>
      </p:sp>
      <p:sp>
        <p:nvSpPr>
          <p:cNvPr id="3" name="Content Placeholder 2"/>
          <p:cNvSpPr>
            <a:spLocks noGrp="1"/>
          </p:cNvSpPr>
          <p:nvPr>
            <p:ph idx="4294967295"/>
          </p:nvPr>
        </p:nvSpPr>
        <p:spPr>
          <a:xfrm>
            <a:off x="377825" y="1277938"/>
            <a:ext cx="8343900" cy="4111625"/>
          </a:xfrm>
        </p:spPr>
        <p:txBody>
          <a:bodyPr/>
          <a:lstStyle/>
          <a:p>
            <a:pPr eaLnBrk="1" hangingPunct="1">
              <a:buFont typeface="Wingdings" pitchFamily="2" charset="2"/>
              <a:buNone/>
              <a:defRPr/>
            </a:pPr>
            <a:r>
              <a:rPr lang="en-US" sz="2400" dirty="0" smtClean="0"/>
              <a:t>Health</a:t>
            </a:r>
          </a:p>
          <a:p>
            <a:pPr lvl="1" eaLnBrk="1" hangingPunct="1">
              <a:buFont typeface="Wingdings" pitchFamily="2" charset="2"/>
              <a:buNone/>
              <a:defRPr/>
            </a:pPr>
            <a:r>
              <a:rPr lang="en-US" sz="2400" dirty="0" smtClean="0"/>
              <a:t>Nine year study of 9000 sedentary, middle-aged adults. Women who exercised as little as one hour a week of moderate physical activity such as taking a brisk walk , had lower levels of harmful cholesterol than those who did not exercise. Each hour a week of moderate exercise or half hour of vigorous activity was associated with a decrease of almost 4 milligrams per deciliter of LDL cholesterol on white women and more than 10 milligrams for black women. For women past menopause , the benefits were even greater: 5.9 milligrams for whites and 14.68 for blacks.</a:t>
            </a:r>
            <a:endParaRPr lang="en-US" sz="2400" u="sng" dirty="0" smtClean="0"/>
          </a:p>
          <a:p>
            <a:pPr algn="r" eaLnBrk="1" hangingPunct="1">
              <a:buFont typeface="Wingdings" pitchFamily="2" charset="2"/>
              <a:buNone/>
              <a:defRPr/>
            </a:pPr>
            <a:r>
              <a:rPr lang="en-US" sz="2000" u="sng" dirty="0" smtClean="0"/>
              <a:t>The Journal of Lipid Research,</a:t>
            </a:r>
            <a:r>
              <a:rPr lang="en-US" sz="2000" dirty="0" smtClean="0"/>
              <a:t> August, 2009</a:t>
            </a:r>
            <a:endParaRPr lang="en-US" sz="2000" u="sng" dirty="0" smtClean="0"/>
          </a:p>
          <a:p>
            <a:pPr eaLnBrk="1" hangingPunct="1">
              <a:defRPr/>
            </a:pPr>
            <a:endParaRPr lang="en-US" sz="2800" dirty="0"/>
          </a:p>
        </p:txBody>
      </p:sp>
    </p:spTree>
  </p:cSld>
  <p:clrMapOvr>
    <a:masterClrMapping/>
  </p:clrMapOvr>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idx="4294967295"/>
          </p:nvPr>
        </p:nvSpPr>
        <p:spPr/>
        <p:txBody>
          <a:bodyPr/>
          <a:lstStyle/>
          <a:p>
            <a:pPr eaLnBrk="1" hangingPunct="1">
              <a:defRPr/>
            </a:pPr>
            <a:r>
              <a:rPr lang="en-US" sz="5400" smtClean="0">
                <a:effectLst>
                  <a:outerShdw blurRad="38100" dist="38100" dir="2700000" algn="tl">
                    <a:srgbClr val="000000"/>
                  </a:outerShdw>
                </a:effectLst>
              </a:rPr>
              <a:t>Examples</a:t>
            </a:r>
          </a:p>
        </p:txBody>
      </p:sp>
      <p:sp>
        <p:nvSpPr>
          <p:cNvPr id="244739" name="Rectangle 3"/>
          <p:cNvSpPr>
            <a:spLocks noGrp="1" noChangeArrowheads="1"/>
          </p:cNvSpPr>
          <p:nvPr>
            <p:ph idx="4294967295"/>
          </p:nvPr>
        </p:nvSpPr>
        <p:spPr>
          <a:xfrm>
            <a:off x="150813" y="1638300"/>
            <a:ext cx="8420100" cy="4114800"/>
          </a:xfrm>
        </p:spPr>
        <p:txBody>
          <a:bodyPr/>
          <a:lstStyle/>
          <a:p>
            <a:pPr marL="0" indent="0" eaLnBrk="1" hangingPunct="1">
              <a:defRPr/>
            </a:pPr>
            <a:r>
              <a:rPr lang="en-US" sz="2400" b="1" dirty="0"/>
              <a:t>Framingham Study of 5209 residents of the Boston suburb since 1984.  Losing one pound a year for 4 years and kept it off, lowered the risk of high blood pressure by 25%.</a:t>
            </a:r>
          </a:p>
          <a:p>
            <a:pPr marL="0" indent="0" eaLnBrk="1" hangingPunct="1">
              <a:defRPr/>
            </a:pPr>
            <a:r>
              <a:rPr lang="en-US" sz="2400" b="1" dirty="0"/>
              <a:t>The Power of Standing, Fidgeting, and </a:t>
            </a:r>
            <a:r>
              <a:rPr lang="en-US" sz="2400" b="1" dirty="0" smtClean="0"/>
              <a:t>Pacing</a:t>
            </a:r>
            <a:endParaRPr lang="en-US" sz="2400" b="1" dirty="0"/>
          </a:p>
          <a:p>
            <a:pPr marL="0" lvl="1" eaLnBrk="1" hangingPunct="1">
              <a:buFont typeface="Wingdings" pitchFamily="2" charset="2"/>
              <a:buNone/>
              <a:defRPr/>
            </a:pPr>
            <a:r>
              <a:rPr lang="en-US" sz="2400" b="1" dirty="0">
                <a:ea typeface="+mn-ea"/>
                <a:cs typeface="+mn-cs"/>
              </a:rPr>
              <a:t>	</a:t>
            </a:r>
            <a:endParaRPr lang="en-US" sz="2400" b="1" dirty="0" smtClean="0">
              <a:ea typeface="+mn-ea"/>
              <a:cs typeface="+mn-cs"/>
            </a:endParaRPr>
          </a:p>
          <a:p>
            <a:pPr marL="0" lvl="1" eaLnBrk="1" hangingPunct="1">
              <a:buFont typeface="Wingdings" pitchFamily="2" charset="2"/>
              <a:buNone/>
              <a:defRPr/>
            </a:pPr>
            <a:r>
              <a:rPr lang="en-US" sz="2400" b="1" dirty="0" smtClean="0">
                <a:ea typeface="+mn-ea"/>
                <a:cs typeface="+mn-cs"/>
              </a:rPr>
              <a:t>Overweight </a:t>
            </a:r>
            <a:r>
              <a:rPr lang="en-US" sz="2400" b="1" dirty="0">
                <a:ea typeface="+mn-ea"/>
                <a:cs typeface="+mn-cs"/>
              </a:rPr>
              <a:t>people tend to be more sedentary than those who are physically fit.  Lean people spent two or more hours a day on their feet, standing, pacing around, and fidgeting.  This translated into a 350 calorie a day difference, enough to result in a 30 to 40 pound a year difference. </a:t>
            </a:r>
            <a:br>
              <a:rPr lang="en-US" sz="2400" b="1" dirty="0">
                <a:ea typeface="+mn-ea"/>
                <a:cs typeface="+mn-cs"/>
              </a:rPr>
            </a:br>
            <a:r>
              <a:rPr lang="en-US" sz="2400" b="1" dirty="0">
                <a:ea typeface="+mn-ea"/>
                <a:cs typeface="+mn-cs"/>
              </a:rPr>
              <a:t>			 A Mayo Clinic Study, reported in Science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44739">
                                            <p:txEl>
                                              <p:pRg st="0" end="0"/>
                                            </p:txEl>
                                          </p:spTgt>
                                        </p:tgtEl>
                                        <p:attrNameLst>
                                          <p:attrName>style.visibility</p:attrName>
                                        </p:attrNameLst>
                                      </p:cBhvr>
                                      <p:to>
                                        <p:strVal val="visible"/>
                                      </p:to>
                                    </p:set>
                                    <p:anim calcmode="lin" valueType="num">
                                      <p:cBhvr>
                                        <p:cTn id="7" dur="1000" fill="hold"/>
                                        <p:tgtEl>
                                          <p:spTgt spid="24473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4473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4473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244739">
                                            <p:txEl>
                                              <p:pRg st="1" end="1"/>
                                            </p:txEl>
                                          </p:spTgt>
                                        </p:tgtEl>
                                        <p:attrNameLst>
                                          <p:attrName>style.visibility</p:attrName>
                                        </p:attrNameLst>
                                      </p:cBhvr>
                                      <p:to>
                                        <p:strVal val="visible"/>
                                      </p:to>
                                    </p:set>
                                    <p:anim calcmode="lin" valueType="num">
                                      <p:cBhvr>
                                        <p:cTn id="14" dur="1000" fill="hold"/>
                                        <p:tgtEl>
                                          <p:spTgt spid="244739">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24473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44739">
                                            <p:txEl>
                                              <p:pRg st="1" end="1"/>
                                            </p:txEl>
                                          </p:spTgt>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244739">
                                            <p:txEl>
                                              <p:pRg st="2" end="2"/>
                                            </p:txEl>
                                          </p:spTgt>
                                        </p:tgtEl>
                                        <p:attrNameLst>
                                          <p:attrName>style.visibility</p:attrName>
                                        </p:attrNameLst>
                                      </p:cBhvr>
                                      <p:to>
                                        <p:strVal val="visible"/>
                                      </p:to>
                                    </p:set>
                                    <p:anim calcmode="lin" valueType="num">
                                      <p:cBhvr>
                                        <p:cTn id="19" dur="1000" fill="hold"/>
                                        <p:tgtEl>
                                          <p:spTgt spid="244739">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24473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44739">
                                            <p:txEl>
                                              <p:pRg st="2" end="2"/>
                                            </p:txEl>
                                          </p:spTgt>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244739">
                                            <p:txEl>
                                              <p:pRg st="3" end="3"/>
                                            </p:txEl>
                                          </p:spTgt>
                                        </p:tgtEl>
                                        <p:attrNameLst>
                                          <p:attrName>style.visibility</p:attrName>
                                        </p:attrNameLst>
                                      </p:cBhvr>
                                      <p:to>
                                        <p:strVal val="visible"/>
                                      </p:to>
                                    </p:set>
                                    <p:anim calcmode="lin" valueType="num">
                                      <p:cBhvr>
                                        <p:cTn id="24" dur="1000" fill="hold"/>
                                        <p:tgtEl>
                                          <p:spTgt spid="244739">
                                            <p:txEl>
                                              <p:pRg st="3" end="3"/>
                                            </p:txEl>
                                          </p:spTgt>
                                        </p:tgtEl>
                                        <p:attrNameLst>
                                          <p:attrName>ppt_x</p:attrName>
                                        </p:attrNameLst>
                                      </p:cBhvr>
                                      <p:tavLst>
                                        <p:tav tm="0">
                                          <p:val>
                                            <p:strVal val="#ppt_x-.2"/>
                                          </p:val>
                                        </p:tav>
                                        <p:tav tm="100000">
                                          <p:val>
                                            <p:strVal val="#ppt_x"/>
                                          </p:val>
                                        </p:tav>
                                      </p:tavLst>
                                    </p:anim>
                                    <p:anim calcmode="lin" valueType="num">
                                      <p:cBhvr>
                                        <p:cTn id="25" dur="1000" fill="hold"/>
                                        <p:tgtEl>
                                          <p:spTgt spid="24473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2447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9" grpId="0" build="p"/>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z="5400" dirty="0" smtClean="0"/>
              <a:t>Kaizen: health</a:t>
            </a:r>
            <a:endParaRPr lang="en-US" sz="5400" dirty="0"/>
          </a:p>
        </p:txBody>
      </p:sp>
      <p:sp>
        <p:nvSpPr>
          <p:cNvPr id="3" name="Content Placeholder 2"/>
          <p:cNvSpPr>
            <a:spLocks noGrp="1"/>
          </p:cNvSpPr>
          <p:nvPr>
            <p:ph idx="4294967295"/>
          </p:nvPr>
        </p:nvSpPr>
        <p:spPr>
          <a:xfrm>
            <a:off x="498475" y="1552575"/>
            <a:ext cx="8229600" cy="4530725"/>
          </a:xfrm>
        </p:spPr>
        <p:txBody>
          <a:bodyPr/>
          <a:lstStyle/>
          <a:p>
            <a:pPr eaLnBrk="1" hangingPunct="1">
              <a:buFont typeface="Arial" pitchFamily="34" charset="0"/>
              <a:buChar char="•"/>
              <a:defRPr/>
            </a:pPr>
            <a:r>
              <a:rPr lang="en-US" sz="2800" dirty="0" smtClean="0"/>
              <a:t>A study of 6000 elementary school students in California, Delaware, Tennessee, and Ohio</a:t>
            </a:r>
          </a:p>
          <a:p>
            <a:pPr marL="750888" lvl="1" indent="-293688" eaLnBrk="1" hangingPunct="1">
              <a:buFont typeface="Arial" pitchFamily="34" charset="0"/>
              <a:buChar char="•"/>
              <a:defRPr/>
            </a:pPr>
            <a:r>
              <a:rPr lang="en-US" sz="2400" dirty="0" smtClean="0"/>
              <a:t>Students in classrooms with hand sanitizers had 20% fewer absences due to illness compared with controls</a:t>
            </a:r>
          </a:p>
          <a:p>
            <a:pPr marL="750888" lvl="1" indent="-293688" eaLnBrk="1" hangingPunct="1">
              <a:buFont typeface="Arial" pitchFamily="34" charset="0"/>
              <a:buChar char="•"/>
              <a:defRPr/>
            </a:pPr>
            <a:r>
              <a:rPr lang="en-US" sz="2400" dirty="0" smtClean="0"/>
              <a:t>Teacher absences in these schools dropped 10%</a:t>
            </a:r>
          </a:p>
          <a:p>
            <a:pPr marL="750888" lvl="1" indent="-293688" eaLnBrk="1" hangingPunct="1">
              <a:buFont typeface="Arial" pitchFamily="34" charset="0"/>
              <a:buChar char="•"/>
              <a:defRPr/>
            </a:pPr>
            <a:r>
              <a:rPr lang="en-US" sz="2400" dirty="0" smtClean="0"/>
              <a:t>Same results at four residence halls at the University of Colorado</a:t>
            </a:r>
            <a:br>
              <a:rPr lang="en-US" sz="2400" dirty="0" smtClean="0"/>
            </a:br>
            <a:r>
              <a:rPr lang="en-US" sz="2400" dirty="0" smtClean="0"/>
              <a:t>					</a:t>
            </a:r>
            <a:r>
              <a:rPr lang="en-US" sz="2400" u="sng" dirty="0" smtClean="0"/>
              <a:t>The New York Times</a:t>
            </a:r>
            <a:r>
              <a:rPr lang="en-US" sz="2400" dirty="0" smtClean="0"/>
              <a:t>, </a:t>
            </a:r>
            <a:br>
              <a:rPr lang="en-US" sz="2400" dirty="0" smtClean="0"/>
            </a:br>
            <a:r>
              <a:rPr lang="en-US" sz="2400" dirty="0" smtClean="0"/>
              <a:t>					September 15, 2009</a:t>
            </a:r>
          </a:p>
          <a:p>
            <a:pPr eaLnBrk="1" hangingPunct="1">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idx="4294967295"/>
          </p:nvPr>
        </p:nvSpPr>
        <p:spPr/>
        <p:txBody>
          <a:bodyPr/>
          <a:lstStyle/>
          <a:p>
            <a:pPr eaLnBrk="1" hangingPunct="1">
              <a:defRPr/>
            </a:pPr>
            <a:r>
              <a:rPr lang="en-US" sz="5400"/>
              <a:t>Examples:  Exercise</a:t>
            </a:r>
          </a:p>
        </p:txBody>
      </p:sp>
      <p:sp>
        <p:nvSpPr>
          <p:cNvPr id="244739" name="Rectangle 3"/>
          <p:cNvSpPr>
            <a:spLocks noGrp="1" noChangeArrowheads="1"/>
          </p:cNvSpPr>
          <p:nvPr>
            <p:ph idx="4294967295"/>
          </p:nvPr>
        </p:nvSpPr>
        <p:spPr>
          <a:xfrm>
            <a:off x="150813" y="1638300"/>
            <a:ext cx="8420100" cy="4114800"/>
          </a:xfrm>
        </p:spPr>
        <p:txBody>
          <a:bodyPr/>
          <a:lstStyle/>
          <a:p>
            <a:pPr marL="0" indent="0" eaLnBrk="1" hangingPunct="1">
              <a:defRPr/>
            </a:pPr>
            <a:r>
              <a:rPr lang="en-US" sz="2400" b="1" dirty="0"/>
              <a:t>Framingham Study of 5209 residents of the Boston suburb since 1984.  Losing one pound a year for 4 years and kept it off, lowered the risk of high blood pressure by 25%.</a:t>
            </a:r>
          </a:p>
          <a:p>
            <a:pPr marL="0" indent="0" eaLnBrk="1" hangingPunct="1">
              <a:defRPr/>
            </a:pPr>
            <a:r>
              <a:rPr lang="en-US" sz="2400" b="1" dirty="0"/>
              <a:t>The Power of Standing, Fidgeting, and </a:t>
            </a:r>
            <a:r>
              <a:rPr lang="en-US" sz="2400" b="1" dirty="0" smtClean="0"/>
              <a:t>Pacing</a:t>
            </a:r>
            <a:endParaRPr lang="en-US" sz="2400" b="1" dirty="0"/>
          </a:p>
          <a:p>
            <a:pPr marL="0" lvl="1" eaLnBrk="1" hangingPunct="1">
              <a:buFont typeface="Wingdings" pitchFamily="2" charset="2"/>
              <a:buNone/>
              <a:defRPr/>
            </a:pPr>
            <a:r>
              <a:rPr lang="en-US" sz="2400" b="1" dirty="0">
                <a:ea typeface="+mn-ea"/>
                <a:cs typeface="+mn-cs"/>
              </a:rPr>
              <a:t>	</a:t>
            </a:r>
            <a:endParaRPr lang="en-US" sz="2400" b="1" dirty="0" smtClean="0">
              <a:ea typeface="+mn-ea"/>
              <a:cs typeface="+mn-cs"/>
            </a:endParaRPr>
          </a:p>
          <a:p>
            <a:pPr marL="0" lvl="1" eaLnBrk="1" hangingPunct="1">
              <a:buFont typeface="Wingdings" pitchFamily="2" charset="2"/>
              <a:buNone/>
              <a:defRPr/>
            </a:pPr>
            <a:r>
              <a:rPr lang="en-US" sz="2400" b="1" dirty="0" smtClean="0">
                <a:ea typeface="+mn-ea"/>
                <a:cs typeface="+mn-cs"/>
              </a:rPr>
              <a:t>Overweight </a:t>
            </a:r>
            <a:r>
              <a:rPr lang="en-US" sz="2400" b="1" dirty="0">
                <a:ea typeface="+mn-ea"/>
                <a:cs typeface="+mn-cs"/>
              </a:rPr>
              <a:t>people tend to be more sedentary than those who are physically fit.  Lean people spent two or more hours a day on their feet, standing, pacing around, and fidgeting.  This translated into a 350 calorie a day difference, enough to result in a 30 to 40 pound a year difference. </a:t>
            </a:r>
            <a:br>
              <a:rPr lang="en-US" sz="2400" b="1" dirty="0">
                <a:ea typeface="+mn-ea"/>
                <a:cs typeface="+mn-cs"/>
              </a:rPr>
            </a:br>
            <a:r>
              <a:rPr lang="en-US" sz="2400" b="1" dirty="0">
                <a:ea typeface="+mn-ea"/>
                <a:cs typeface="+mn-cs"/>
              </a:rPr>
              <a:t>			 A Mayo Clinic Study, reported in Science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44739">
                                            <p:txEl>
                                              <p:pRg st="0" end="0"/>
                                            </p:txEl>
                                          </p:spTgt>
                                        </p:tgtEl>
                                        <p:attrNameLst>
                                          <p:attrName>style.visibility</p:attrName>
                                        </p:attrNameLst>
                                      </p:cBhvr>
                                      <p:to>
                                        <p:strVal val="visible"/>
                                      </p:to>
                                    </p:set>
                                    <p:anim calcmode="lin" valueType="num">
                                      <p:cBhvr>
                                        <p:cTn id="7" dur="1000" fill="hold"/>
                                        <p:tgtEl>
                                          <p:spTgt spid="24473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4473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4473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244739">
                                            <p:txEl>
                                              <p:pRg st="1" end="1"/>
                                            </p:txEl>
                                          </p:spTgt>
                                        </p:tgtEl>
                                        <p:attrNameLst>
                                          <p:attrName>style.visibility</p:attrName>
                                        </p:attrNameLst>
                                      </p:cBhvr>
                                      <p:to>
                                        <p:strVal val="visible"/>
                                      </p:to>
                                    </p:set>
                                    <p:anim calcmode="lin" valueType="num">
                                      <p:cBhvr>
                                        <p:cTn id="14" dur="1000" fill="hold"/>
                                        <p:tgtEl>
                                          <p:spTgt spid="244739">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24473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44739">
                                            <p:txEl>
                                              <p:pRg st="1" end="1"/>
                                            </p:txEl>
                                          </p:spTgt>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244739">
                                            <p:txEl>
                                              <p:pRg st="2" end="2"/>
                                            </p:txEl>
                                          </p:spTgt>
                                        </p:tgtEl>
                                        <p:attrNameLst>
                                          <p:attrName>style.visibility</p:attrName>
                                        </p:attrNameLst>
                                      </p:cBhvr>
                                      <p:to>
                                        <p:strVal val="visible"/>
                                      </p:to>
                                    </p:set>
                                    <p:anim calcmode="lin" valueType="num">
                                      <p:cBhvr>
                                        <p:cTn id="19" dur="1000" fill="hold"/>
                                        <p:tgtEl>
                                          <p:spTgt spid="244739">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24473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44739">
                                            <p:txEl>
                                              <p:pRg st="2" end="2"/>
                                            </p:txEl>
                                          </p:spTgt>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244739">
                                            <p:txEl>
                                              <p:pRg st="3" end="3"/>
                                            </p:txEl>
                                          </p:spTgt>
                                        </p:tgtEl>
                                        <p:attrNameLst>
                                          <p:attrName>style.visibility</p:attrName>
                                        </p:attrNameLst>
                                      </p:cBhvr>
                                      <p:to>
                                        <p:strVal val="visible"/>
                                      </p:to>
                                    </p:set>
                                    <p:anim calcmode="lin" valueType="num">
                                      <p:cBhvr>
                                        <p:cTn id="24" dur="1000" fill="hold"/>
                                        <p:tgtEl>
                                          <p:spTgt spid="244739">
                                            <p:txEl>
                                              <p:pRg st="3" end="3"/>
                                            </p:txEl>
                                          </p:spTgt>
                                        </p:tgtEl>
                                        <p:attrNameLst>
                                          <p:attrName>ppt_x</p:attrName>
                                        </p:attrNameLst>
                                      </p:cBhvr>
                                      <p:tavLst>
                                        <p:tav tm="0">
                                          <p:val>
                                            <p:strVal val="#ppt_x-.2"/>
                                          </p:val>
                                        </p:tav>
                                        <p:tav tm="100000">
                                          <p:val>
                                            <p:strVal val="#ppt_x"/>
                                          </p:val>
                                        </p:tav>
                                      </p:tavLst>
                                    </p:anim>
                                    <p:anim calcmode="lin" valueType="num">
                                      <p:cBhvr>
                                        <p:cTn id="25" dur="1000" fill="hold"/>
                                        <p:tgtEl>
                                          <p:spTgt spid="24473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2447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9" grpId="0" build="p"/>
    </p:bldLst>
  </p:timing>
</p:sld>
</file>

<file path=ppt/slides/slide1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9330" name="Rectangle 2"/>
          <p:cNvSpPr>
            <a:spLocks noGrp="1" noChangeArrowheads="1"/>
          </p:cNvSpPr>
          <p:nvPr>
            <p:ph type="title" idx="4294967295"/>
          </p:nvPr>
        </p:nvSpPr>
        <p:spPr/>
        <p:txBody>
          <a:bodyPr/>
          <a:lstStyle/>
          <a:p>
            <a:pPr eaLnBrk="1" hangingPunct="1">
              <a:defRPr/>
            </a:pPr>
            <a:r>
              <a:rPr lang="en-US" sz="5400"/>
              <a:t>Examples:  Exercise</a:t>
            </a:r>
          </a:p>
        </p:txBody>
      </p:sp>
      <p:sp>
        <p:nvSpPr>
          <p:cNvPr id="99331" name="Rectangle 3"/>
          <p:cNvSpPr>
            <a:spLocks noGrp="1" noChangeArrowheads="1"/>
          </p:cNvSpPr>
          <p:nvPr>
            <p:ph idx="4294967295"/>
          </p:nvPr>
        </p:nvSpPr>
        <p:spPr/>
        <p:txBody>
          <a:bodyPr/>
          <a:lstStyle/>
          <a:p>
            <a:pPr eaLnBrk="1" hangingPunct="1">
              <a:lnSpc>
                <a:spcPct val="90000"/>
              </a:lnSpc>
              <a:buFont typeface="Arial" pitchFamily="34" charset="0"/>
              <a:buChar char="•"/>
              <a:defRPr/>
            </a:pPr>
            <a:r>
              <a:rPr lang="en-US" sz="2400" b="1" dirty="0"/>
              <a:t>Short vs. Long Exercise Periods</a:t>
            </a:r>
          </a:p>
          <a:p>
            <a:pPr eaLnBrk="1" hangingPunct="1">
              <a:lnSpc>
                <a:spcPct val="90000"/>
              </a:lnSpc>
              <a:buFont typeface="Arial" pitchFamily="34" charset="0"/>
              <a:buChar char="•"/>
              <a:defRPr/>
            </a:pPr>
            <a:r>
              <a:rPr lang="en-US" sz="2400" b="1" dirty="0"/>
              <a:t>A 2004 Swedish study showed that older adults who exercised only once a week were 40% less likely to die during the 12 year study period than those who did nothing.</a:t>
            </a:r>
          </a:p>
          <a:p>
            <a:pPr eaLnBrk="1" hangingPunct="1">
              <a:lnSpc>
                <a:spcPct val="90000"/>
              </a:lnSpc>
              <a:buFont typeface="Arial" pitchFamily="34" charset="0"/>
              <a:buChar char="•"/>
              <a:defRPr/>
            </a:pPr>
            <a:r>
              <a:rPr lang="en-US" sz="2400" b="1" dirty="0"/>
              <a:t>800 women, over age 65 were followed for one year. Those who walked one or two blocks a day were twice as likely as the others in the group to have maintained their walking ability. The more ill the women were, at the beginning of the study, the greater the benefit.  </a:t>
            </a:r>
            <a:r>
              <a:rPr lang="en-US" sz="2200" b="1" dirty="0"/>
              <a:t/>
            </a:r>
            <a:br>
              <a:rPr lang="en-US" sz="2200" b="1" dirty="0"/>
            </a:br>
            <a:r>
              <a:rPr lang="en-US" sz="2200" b="1" dirty="0"/>
              <a:t>		</a:t>
            </a:r>
            <a:r>
              <a:rPr lang="en-US" sz="1800" b="1" dirty="0"/>
              <a:t>(Journal of the American Geriatric Society)</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99331">
                                            <p:txEl>
                                              <p:pRg st="0" end="0"/>
                                            </p:txEl>
                                          </p:spTgt>
                                        </p:tgtEl>
                                        <p:attrNameLst>
                                          <p:attrName>style.visibility</p:attrName>
                                        </p:attrNameLst>
                                      </p:cBhvr>
                                      <p:to>
                                        <p:strVal val="visible"/>
                                      </p:to>
                                    </p:set>
                                    <p:animEffect transition="in" filter="wheel(4)">
                                      <p:cBhvr>
                                        <p:cTn id="7" dur="500"/>
                                        <p:tgtEl>
                                          <p:spTgt spid="993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99331">
                                            <p:txEl>
                                              <p:pRg st="1" end="1"/>
                                            </p:txEl>
                                          </p:spTgt>
                                        </p:tgtEl>
                                        <p:attrNameLst>
                                          <p:attrName>style.visibility</p:attrName>
                                        </p:attrNameLst>
                                      </p:cBhvr>
                                      <p:to>
                                        <p:strVal val="visible"/>
                                      </p:to>
                                    </p:set>
                                    <p:animEffect transition="in" filter="wheel(4)">
                                      <p:cBhvr>
                                        <p:cTn id="12" dur="500"/>
                                        <p:tgtEl>
                                          <p:spTgt spid="9933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99331">
                                            <p:txEl>
                                              <p:pRg st="2" end="2"/>
                                            </p:txEl>
                                          </p:spTgt>
                                        </p:tgtEl>
                                        <p:attrNameLst>
                                          <p:attrName>style.visibility</p:attrName>
                                        </p:attrNameLst>
                                      </p:cBhvr>
                                      <p:to>
                                        <p:strVal val="visible"/>
                                      </p:to>
                                    </p:set>
                                    <p:animEffect transition="in" filter="wheel(4)">
                                      <p:cBhvr>
                                        <p:cTn id="17" dur="500"/>
                                        <p:tgtEl>
                                          <p:spTgt spid="993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build="p"/>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1" name="Rectangle 3"/>
          <p:cNvSpPr>
            <a:spLocks noGrp="1" noChangeArrowheads="1"/>
          </p:cNvSpPr>
          <p:nvPr>
            <p:ph type="title" idx="4294967295"/>
          </p:nvPr>
        </p:nvSpPr>
        <p:spPr/>
        <p:txBody>
          <a:bodyPr/>
          <a:lstStyle/>
          <a:p>
            <a:pPr eaLnBrk="1" hangingPunct="1">
              <a:defRPr/>
            </a:pPr>
            <a:r>
              <a:rPr lang="en-US" sz="5400" dirty="0"/>
              <a:t>Examples:  Health</a:t>
            </a:r>
          </a:p>
        </p:txBody>
      </p:sp>
      <p:sp>
        <p:nvSpPr>
          <p:cNvPr id="278530" name="Rectangle 2"/>
          <p:cNvSpPr>
            <a:spLocks noGrp="1" noChangeArrowheads="1"/>
          </p:cNvSpPr>
          <p:nvPr>
            <p:ph idx="4294967295"/>
          </p:nvPr>
        </p:nvSpPr>
        <p:spPr>
          <a:xfrm>
            <a:off x="457200" y="1879600"/>
            <a:ext cx="8229600" cy="4251325"/>
          </a:xfrm>
        </p:spPr>
        <p:txBody>
          <a:bodyPr/>
          <a:lstStyle/>
          <a:p>
            <a:pPr marL="0" indent="0" eaLnBrk="1" hangingPunct="1">
              <a:spcAft>
                <a:spcPts val="600"/>
              </a:spcAft>
              <a:buFont typeface="Wingdings" pitchFamily="2" charset="2"/>
              <a:buNone/>
              <a:defRPr/>
            </a:pPr>
            <a:r>
              <a:rPr lang="en-US" sz="2300" dirty="0"/>
              <a:t>“</a:t>
            </a:r>
            <a:r>
              <a:rPr lang="en-US" sz="2300" dirty="0" err="1"/>
              <a:t>Ultradian</a:t>
            </a:r>
            <a:r>
              <a:rPr lang="en-US" sz="2300" dirty="0"/>
              <a:t> rhythms” refer to 90 to 120-minute cycles during which our bodies slowly move from a high-energy state into a physiological trough. Toward the end of each cycle, the body begins to crave a period of recovery. The signals include physical restlessness, yawning, hunger, and difficulty concentrating, but many f us ignore them and keep working. The consequence is that our energy reservoir—our remaining capacity—burns down as the day goes on. Intermittent breaks for renewal, we have found, result in higher and more sustained performance. The length of renewal is less important than the quality. It is possible to get a great deal of recovery in a short time.</a:t>
            </a:r>
          </a:p>
          <a:p>
            <a:pPr marL="0" indent="0" eaLnBrk="1" hangingPunct="1">
              <a:lnSpc>
                <a:spcPct val="80000"/>
              </a:lnSpc>
              <a:buFont typeface="Wingdings" pitchFamily="2" charset="2"/>
              <a:buNone/>
              <a:defRPr/>
            </a:pPr>
            <a:endParaRPr lang="en-US" sz="2000" dirty="0"/>
          </a:p>
          <a:p>
            <a:pPr marL="0" indent="0" algn="r" eaLnBrk="1" hangingPunct="1">
              <a:lnSpc>
                <a:spcPct val="80000"/>
              </a:lnSpc>
              <a:buFont typeface="Wingdings" pitchFamily="2" charset="2"/>
              <a:buNone/>
              <a:defRPr/>
            </a:pPr>
            <a:r>
              <a:rPr lang="en-US" sz="2000" dirty="0" err="1"/>
              <a:t>Schwartz,T</a:t>
            </a:r>
            <a:r>
              <a:rPr lang="en-US" sz="2000" dirty="0"/>
              <a:t>. Manage your energy, not your time, </a:t>
            </a:r>
            <a:r>
              <a:rPr lang="en-US" sz="2000" dirty="0" smtClean="0"/>
              <a:t/>
            </a:r>
            <a:br>
              <a:rPr lang="en-US" sz="2000" dirty="0" smtClean="0"/>
            </a:br>
            <a:r>
              <a:rPr lang="en-US" sz="2000" u="sng" dirty="0" smtClean="0"/>
              <a:t>Harvard </a:t>
            </a:r>
            <a:r>
              <a:rPr lang="en-US" sz="2000" u="sng" dirty="0"/>
              <a:t>Business Review</a:t>
            </a:r>
            <a:r>
              <a:rPr lang="en-US" sz="2000" dirty="0"/>
              <a:t>, 2007, October, </a:t>
            </a:r>
            <a:r>
              <a:rPr lang="en-US" sz="2000" dirty="0" smtClean="0"/>
              <a:t>63-73</a:t>
            </a:r>
            <a:r>
              <a:rPr lang="en-US" sz="2000" dirty="0"/>
              <a:t>.</a:t>
            </a:r>
          </a:p>
        </p:txBody>
      </p:sp>
    </p:spTree>
  </p:cSld>
  <p:clrMapOvr>
    <a:masterClrMapping/>
  </p:clrMapOv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Kaizen: Health</a:t>
            </a:r>
            <a:endParaRPr lang="en-US" dirty="0"/>
          </a:p>
        </p:txBody>
      </p:sp>
      <p:sp>
        <p:nvSpPr>
          <p:cNvPr id="3" name="Content Placeholder 2"/>
          <p:cNvSpPr>
            <a:spLocks noGrp="1"/>
          </p:cNvSpPr>
          <p:nvPr>
            <p:ph idx="1"/>
          </p:nvPr>
        </p:nvSpPr>
        <p:spPr>
          <a:xfrm>
            <a:off x="457200" y="1981200"/>
            <a:ext cx="8153400" cy="4114800"/>
          </a:xfrm>
        </p:spPr>
        <p:txBody>
          <a:bodyPr/>
          <a:lstStyle/>
          <a:p>
            <a:pPr eaLnBrk="1" hangingPunct="1">
              <a:buFont typeface="Arial" pitchFamily="34" charset="0"/>
              <a:buChar char="•"/>
              <a:defRPr/>
            </a:pPr>
            <a:r>
              <a:rPr lang="en-US" sz="2400" dirty="0" smtClean="0"/>
              <a:t>787 office workers, 351 randomly selected to receive weekly e-mails and mid-week reminders about one of three health –promoting behaviors/</a:t>
            </a:r>
          </a:p>
          <a:p>
            <a:pPr eaLnBrk="1" hangingPunct="1">
              <a:buFont typeface="Arial" pitchFamily="34" charset="0"/>
              <a:buChar char="•"/>
              <a:defRPr/>
            </a:pPr>
            <a:r>
              <a:rPr lang="en-US" sz="2400" dirty="0" smtClean="0"/>
              <a:t>Participants in the experimental group chose from among:</a:t>
            </a:r>
          </a:p>
          <a:p>
            <a:pPr marL="800100" lvl="1" indent="-342900" eaLnBrk="1" hangingPunct="1">
              <a:buFont typeface="Arial" pitchFamily="34" charset="0"/>
              <a:buChar char="•"/>
              <a:defRPr/>
            </a:pPr>
            <a:r>
              <a:rPr lang="en-US" sz="2200" dirty="0" smtClean="0"/>
              <a:t>Boosting physical activity</a:t>
            </a:r>
          </a:p>
          <a:p>
            <a:pPr marL="800100" lvl="1" indent="-342900" eaLnBrk="1" hangingPunct="1">
              <a:buFont typeface="Arial" pitchFamily="34" charset="0"/>
              <a:buChar char="•"/>
              <a:defRPr/>
            </a:pPr>
            <a:r>
              <a:rPr lang="en-US" sz="2200" dirty="0" smtClean="0"/>
              <a:t>Increasing fruit and vegetable intake</a:t>
            </a:r>
          </a:p>
          <a:p>
            <a:pPr marL="800100" lvl="1" indent="-342900" eaLnBrk="1" hangingPunct="1">
              <a:buFont typeface="Arial" pitchFamily="34" charset="0"/>
              <a:buChar char="•"/>
              <a:defRPr/>
            </a:pPr>
            <a:r>
              <a:rPr lang="en-US" sz="2200" dirty="0" smtClean="0"/>
              <a:t>Decreasing sugar and saturated fats</a:t>
            </a:r>
          </a:p>
          <a:p>
            <a:pPr eaLnBrk="1" hangingPunct="1">
              <a:buFont typeface="Arial" pitchFamily="34" charset="0"/>
              <a:buChar char="•"/>
              <a:defRPr/>
            </a:pPr>
            <a:r>
              <a:rPr lang="en-US" sz="2400" dirty="0" smtClean="0"/>
              <a:t>The e-mails were brief and contained a small goal such as:</a:t>
            </a:r>
          </a:p>
          <a:p>
            <a:pPr marL="800100" lvl="1" indent="-342900" eaLnBrk="1" hangingPunct="1">
              <a:buFont typeface="Arial" pitchFamily="34" charset="0"/>
              <a:buChar char="•"/>
              <a:defRPr/>
            </a:pPr>
            <a:r>
              <a:rPr lang="en-US" sz="2200" dirty="0" smtClean="0"/>
              <a:t>Going for a walk during a coffee break</a:t>
            </a:r>
          </a:p>
          <a:p>
            <a:pPr marL="800100" lvl="1" indent="-342900" eaLnBrk="1" hangingPunct="1">
              <a:buFont typeface="Arial" pitchFamily="34" charset="0"/>
              <a:buChar char="•"/>
              <a:defRPr/>
            </a:pPr>
            <a:r>
              <a:rPr lang="en-US" sz="2200" dirty="0" smtClean="0"/>
              <a:t>Ordering a salad with chicken for one lunch</a:t>
            </a:r>
          </a:p>
          <a:p>
            <a:pPr marL="800100" lvl="1" indent="-342900" eaLnBrk="1" hangingPunct="1">
              <a:buFont typeface="Arial" pitchFamily="34" charset="0"/>
              <a:buChar char="•"/>
              <a:defRPr/>
            </a:pPr>
            <a:r>
              <a:rPr lang="en-US" sz="2200" dirty="0" smtClean="0"/>
              <a:t>Avoiding the cupcakes in the lunch room</a:t>
            </a:r>
          </a:p>
          <a:p>
            <a:pPr eaLnBrk="1" hangingPunct="1">
              <a:buFont typeface="Arial" pitchFamily="34" charset="0"/>
              <a:buChar char="•"/>
              <a:defRPr/>
            </a:pPr>
            <a:endParaRPr lang="en-US" sz="2400" dirty="0"/>
          </a:p>
        </p:txBody>
      </p:sp>
    </p:spTree>
    <p:extLst>
      <p:ext uri="{BB962C8B-B14F-4D97-AF65-F5344CB8AC3E}">
        <p14:creationId xmlns:p14="http://schemas.microsoft.com/office/powerpoint/2010/main" val="27441778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linds(horizontal)">
                                      <p:cBhvr>
                                        <p:cTn id="26" dur="500"/>
                                        <p:tgtEl>
                                          <p:spTgt spid="3">
                                            <p:txEl>
                                              <p:pRg st="5" end="5"/>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blinds(horizontal)">
                                      <p:cBhvr>
                                        <p:cTn id="29" dur="500"/>
                                        <p:tgtEl>
                                          <p:spTgt spid="3">
                                            <p:txEl>
                                              <p:pRg st="6" end="6"/>
                                            </p:txEl>
                                          </p:spTgt>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blinds(horizontal)">
                                      <p:cBhvr>
                                        <p:cTn id="3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Kaizen: Health</a:t>
            </a:r>
            <a:endParaRPr lang="en-US" dirty="0"/>
          </a:p>
        </p:txBody>
      </p:sp>
      <p:sp>
        <p:nvSpPr>
          <p:cNvPr id="3" name="Content Placeholder 2"/>
          <p:cNvSpPr>
            <a:spLocks noGrp="1"/>
          </p:cNvSpPr>
          <p:nvPr>
            <p:ph idx="1"/>
          </p:nvPr>
        </p:nvSpPr>
        <p:spPr>
          <a:xfrm>
            <a:off x="271463" y="1600200"/>
            <a:ext cx="8601075" cy="4530725"/>
          </a:xfrm>
        </p:spPr>
        <p:txBody>
          <a:bodyPr/>
          <a:lstStyle/>
          <a:p>
            <a:pPr marL="0" indent="0" eaLnBrk="1" hangingPunct="1">
              <a:defRPr/>
            </a:pPr>
            <a:r>
              <a:rPr lang="en-US" dirty="0" smtClean="0"/>
              <a:t>At the end of the 16 weeks, the experimental group,</a:t>
            </a:r>
          </a:p>
          <a:p>
            <a:pPr marL="800100" lvl="1" indent="-342900" eaLnBrk="1" hangingPunct="1">
              <a:buFont typeface="Arial" pitchFamily="34" charset="0"/>
              <a:buChar char="•"/>
              <a:defRPr/>
            </a:pPr>
            <a:r>
              <a:rPr lang="en-US" sz="2400" dirty="0" smtClean="0"/>
              <a:t>Increased their exercise by an average of an hour a week more than the control group</a:t>
            </a:r>
          </a:p>
          <a:p>
            <a:pPr marL="800100" lvl="1" indent="-342900" eaLnBrk="1" hangingPunct="1">
              <a:buFont typeface="Arial" pitchFamily="34" charset="0"/>
              <a:buChar char="•"/>
              <a:defRPr/>
            </a:pPr>
            <a:r>
              <a:rPr lang="en-US" sz="2400" dirty="0" smtClean="0"/>
              <a:t>Reduced saturated and  trans fats by more than 1g a day </a:t>
            </a:r>
          </a:p>
          <a:p>
            <a:pPr marL="800100" lvl="1" indent="-342900" eaLnBrk="1" hangingPunct="1">
              <a:buFont typeface="Arial" pitchFamily="34" charset="0"/>
              <a:buChar char="•"/>
              <a:defRPr/>
            </a:pPr>
            <a:r>
              <a:rPr lang="en-US" sz="2400" dirty="0" smtClean="0"/>
              <a:t>Increased fruit and vegetable consumption by an average of a third of a cup a day</a:t>
            </a:r>
          </a:p>
          <a:p>
            <a:pPr marL="800100" lvl="1" indent="-342900" eaLnBrk="1" hangingPunct="1">
              <a:buFont typeface="Arial" pitchFamily="34" charset="0"/>
              <a:buChar char="•"/>
              <a:defRPr/>
            </a:pPr>
            <a:r>
              <a:rPr lang="en-US" sz="2400" dirty="0" smtClean="0"/>
              <a:t>The control group made no changes in any of the areas</a:t>
            </a:r>
            <a:br>
              <a:rPr lang="en-US" sz="2400" dirty="0" smtClean="0"/>
            </a:br>
            <a:r>
              <a:rPr lang="en-US" sz="2400" dirty="0" smtClean="0"/>
              <a:t>				</a:t>
            </a:r>
            <a:r>
              <a:rPr lang="en-US" sz="2000" u="sng" dirty="0" smtClean="0"/>
              <a:t>Journal of Preventative Medicine</a:t>
            </a:r>
            <a:br>
              <a:rPr lang="en-US" sz="2000" u="sng" dirty="0" smtClean="0"/>
            </a:br>
            <a:r>
              <a:rPr lang="en-US" sz="2000" dirty="0" smtClean="0"/>
              <a:t>				June, 2009</a:t>
            </a:r>
          </a:p>
          <a:p>
            <a:pPr eaLnBrk="1" hangingPunct="1">
              <a:defRPr/>
            </a:pPr>
            <a:endParaRPr lang="en-US" dirty="0"/>
          </a:p>
        </p:txBody>
      </p:sp>
    </p:spTree>
    <p:extLst>
      <p:ext uri="{BB962C8B-B14F-4D97-AF65-F5344CB8AC3E}">
        <p14:creationId xmlns:p14="http://schemas.microsoft.com/office/powerpoint/2010/main" val="18555563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ctrTitle"/>
          </p:nvPr>
        </p:nvSpPr>
        <p:spPr>
          <a:xfrm>
            <a:off x="1781175" y="2917825"/>
            <a:ext cx="5657850" cy="1141413"/>
          </a:xfrm>
        </p:spPr>
        <p:txBody>
          <a:bodyPr/>
          <a:lstStyle/>
          <a:p>
            <a:pPr eaLnBrk="1" hangingPunct="1">
              <a:defRPr/>
            </a:pPr>
            <a:r>
              <a:rPr lang="en-US" sz="6600" dirty="0" smtClean="0"/>
              <a:t>Kaizen</a:t>
            </a:r>
            <a:br>
              <a:rPr lang="en-US" sz="6600" dirty="0" smtClean="0"/>
            </a:br>
            <a:r>
              <a:rPr lang="en-US" sz="6600" dirty="0" smtClean="0"/>
              <a:t>and</a:t>
            </a:r>
            <a:r>
              <a:rPr lang="en-US" sz="6600" dirty="0"/>
              <a:t/>
            </a:r>
            <a:br>
              <a:rPr lang="en-US" sz="6600" dirty="0"/>
            </a:br>
            <a:r>
              <a:rPr lang="en-US" sz="6600" dirty="0" smtClean="0"/>
              <a:t>Business</a:t>
            </a:r>
            <a:endParaRPr lang="en-US" sz="6600" dirty="0"/>
          </a:p>
        </p:txBody>
      </p:sp>
    </p:spTree>
    <p:extLst>
      <p:ext uri="{BB962C8B-B14F-4D97-AF65-F5344CB8AC3E}">
        <p14:creationId xmlns:p14="http://schemas.microsoft.com/office/powerpoint/2010/main" val="621604058"/>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4"/>
          <p:cNvSpPr>
            <a:spLocks noGrp="1" noChangeArrowheads="1"/>
          </p:cNvSpPr>
          <p:nvPr>
            <p:ph type="title"/>
          </p:nvPr>
        </p:nvSpPr>
        <p:spPr/>
        <p:txBody>
          <a:bodyPr/>
          <a:lstStyle/>
          <a:p>
            <a:pPr eaLnBrk="1" hangingPunct="1">
              <a:defRPr/>
            </a:pPr>
            <a:r>
              <a:rPr lang="en-US" smtClean="0"/>
              <a:t>Definitions</a:t>
            </a:r>
          </a:p>
        </p:txBody>
      </p:sp>
      <p:sp>
        <p:nvSpPr>
          <p:cNvPr id="67589" name="Rectangle 5"/>
          <p:cNvSpPr>
            <a:spLocks noGrp="1" noChangeArrowheads="1"/>
          </p:cNvSpPr>
          <p:nvPr>
            <p:ph idx="1"/>
          </p:nvPr>
        </p:nvSpPr>
        <p:spPr/>
        <p:txBody>
          <a:bodyPr/>
          <a:lstStyle/>
          <a:p>
            <a:pPr marL="0" indent="0" eaLnBrk="1" hangingPunct="1">
              <a:lnSpc>
                <a:spcPct val="90000"/>
              </a:lnSpc>
              <a:defRPr/>
            </a:pPr>
            <a:r>
              <a:rPr lang="en-US" dirty="0" smtClean="0"/>
              <a:t>The production of novelty…an idea or action that is new or valuable</a:t>
            </a:r>
          </a:p>
          <a:p>
            <a:pPr lvl="4" eaLnBrk="1" hangingPunct="1">
              <a:lnSpc>
                <a:spcPct val="90000"/>
              </a:lnSpc>
              <a:defRPr/>
            </a:pPr>
            <a:r>
              <a:rPr lang="en-US" dirty="0" err="1" smtClean="0"/>
              <a:t>Mihalyi</a:t>
            </a:r>
            <a:r>
              <a:rPr lang="en-US" dirty="0" smtClean="0"/>
              <a:t> </a:t>
            </a:r>
            <a:r>
              <a:rPr lang="en-US" dirty="0" err="1" smtClean="0"/>
              <a:t>Csikszentmihalyi</a:t>
            </a:r>
            <a:endParaRPr lang="en-US" dirty="0" smtClean="0"/>
          </a:p>
          <a:p>
            <a:pPr marL="0" indent="0" eaLnBrk="1" hangingPunct="1">
              <a:lnSpc>
                <a:spcPct val="90000"/>
              </a:lnSpc>
              <a:defRPr/>
            </a:pPr>
            <a:endParaRPr lang="en-US" dirty="0" smtClean="0"/>
          </a:p>
          <a:p>
            <a:pPr marL="0" indent="0" eaLnBrk="1" hangingPunct="1">
              <a:lnSpc>
                <a:spcPct val="90000"/>
              </a:lnSpc>
              <a:defRPr/>
            </a:pPr>
            <a:r>
              <a:rPr lang="en-US" dirty="0" smtClean="0"/>
              <a:t>The ability to produce work that is both novel (</a:t>
            </a:r>
            <a:r>
              <a:rPr lang="en-US" dirty="0" err="1" smtClean="0"/>
              <a:t>i.e.,original</a:t>
            </a:r>
            <a:r>
              <a:rPr lang="en-US" dirty="0" smtClean="0"/>
              <a:t> or unexpected) and appropriate (i.e., useful or meets task constraints)</a:t>
            </a:r>
          </a:p>
          <a:p>
            <a:pPr lvl="4" eaLnBrk="1" hangingPunct="1">
              <a:lnSpc>
                <a:spcPct val="90000"/>
              </a:lnSpc>
              <a:defRPr/>
            </a:pPr>
            <a:r>
              <a:rPr lang="en-US" dirty="0" smtClean="0"/>
              <a:t>R. </a:t>
            </a:r>
            <a:r>
              <a:rPr lang="en-US" dirty="0" err="1" smtClean="0"/>
              <a:t>Stembert</a:t>
            </a:r>
            <a:r>
              <a:rPr lang="en-US" dirty="0" smtClean="0"/>
              <a:t> &amp; T. </a:t>
            </a:r>
            <a:r>
              <a:rPr lang="en-US" dirty="0" err="1" smtClean="0"/>
              <a:t>Lubart</a:t>
            </a:r>
            <a:endParaRPr lang="en-US" dirty="0" smtClean="0"/>
          </a:p>
        </p:txBody>
      </p:sp>
    </p:spTree>
  </p:cSld>
  <p:clrMapOvr>
    <a:masterClrMapping/>
  </p:clrMapOvr>
  <p:transition>
    <p:fade thruBlk="1"/>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z="5400" dirty="0" smtClean="0"/>
              <a:t>Essential Elements of Kaizen:</a:t>
            </a:r>
            <a:endParaRPr lang="en-US" sz="5400" dirty="0"/>
          </a:p>
        </p:txBody>
      </p:sp>
      <p:sp>
        <p:nvSpPr>
          <p:cNvPr id="3" name="Content Placeholder 2"/>
          <p:cNvSpPr>
            <a:spLocks noGrp="1"/>
          </p:cNvSpPr>
          <p:nvPr>
            <p:ph idx="4294967295"/>
          </p:nvPr>
        </p:nvSpPr>
        <p:spPr/>
        <p:txBody>
          <a:bodyPr/>
          <a:lstStyle/>
          <a:p>
            <a:pPr marL="514350" indent="-514350" eaLnBrk="1" hangingPunct="1">
              <a:buFont typeface="+mj-lt"/>
              <a:buAutoNum type="arabicPeriod"/>
              <a:defRPr/>
            </a:pPr>
            <a:r>
              <a:rPr lang="en-US" sz="4000" dirty="0" smtClean="0"/>
              <a:t>Taking small steps to increase quality and reduce cost</a:t>
            </a:r>
          </a:p>
          <a:p>
            <a:pPr marL="514350" indent="-514350" eaLnBrk="1" hangingPunct="1">
              <a:buFont typeface="+mj-lt"/>
              <a:buAutoNum type="arabicPeriod"/>
              <a:defRPr/>
            </a:pPr>
            <a:r>
              <a:rPr lang="en-US" sz="4000" dirty="0" smtClean="0"/>
              <a:t>Service</a:t>
            </a:r>
          </a:p>
          <a:p>
            <a:pPr eaLnBrk="1" hangingPunct="1">
              <a:defRPr/>
            </a:pPr>
            <a:endParaRPr lang="en-US" dirty="0"/>
          </a:p>
        </p:txBody>
      </p:sp>
    </p:spTree>
  </p:cSld>
  <p:clrMapOvr>
    <a:masterClrMapping/>
  </p:clrMapOvr>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1" name="Rectangle 3"/>
          <p:cNvSpPr>
            <a:spLocks noGrp="1" noChangeArrowheads="1"/>
          </p:cNvSpPr>
          <p:nvPr>
            <p:ph type="title" idx="4294967295"/>
          </p:nvPr>
        </p:nvSpPr>
        <p:spPr/>
        <p:txBody>
          <a:bodyPr/>
          <a:lstStyle/>
          <a:p>
            <a:pPr eaLnBrk="1" hangingPunct="1">
              <a:defRPr/>
            </a:pPr>
            <a:r>
              <a:rPr lang="en-US" sz="5400" dirty="0"/>
              <a:t>Examples:  </a:t>
            </a:r>
            <a:r>
              <a:rPr lang="en-US" sz="5400" dirty="0" smtClean="0"/>
              <a:t>Business</a:t>
            </a:r>
            <a:endParaRPr lang="en-US" sz="5400" dirty="0"/>
          </a:p>
        </p:txBody>
      </p:sp>
      <p:sp>
        <p:nvSpPr>
          <p:cNvPr id="278530" name="Rectangle 2"/>
          <p:cNvSpPr>
            <a:spLocks noGrp="1" noChangeArrowheads="1"/>
          </p:cNvSpPr>
          <p:nvPr>
            <p:ph idx="4294967295"/>
          </p:nvPr>
        </p:nvSpPr>
        <p:spPr>
          <a:xfrm>
            <a:off x="457200" y="1879600"/>
            <a:ext cx="8229600" cy="4251325"/>
          </a:xfrm>
        </p:spPr>
        <p:txBody>
          <a:bodyPr/>
          <a:lstStyle/>
          <a:p>
            <a:pPr marL="0" indent="0" eaLnBrk="1" hangingPunct="1">
              <a:defRPr/>
            </a:pPr>
            <a:r>
              <a:rPr lang="en-US" sz="2800" dirty="0" smtClean="0"/>
              <a:t>Apple II computer</a:t>
            </a:r>
          </a:p>
          <a:p>
            <a:pPr marL="0" indent="0" eaLnBrk="1" hangingPunct="1">
              <a:defRPr/>
            </a:pPr>
            <a:endParaRPr lang="en-US" sz="2800" dirty="0" smtClean="0"/>
          </a:p>
          <a:p>
            <a:pPr marL="0" indent="0" eaLnBrk="1" hangingPunct="1">
              <a:defRPr/>
            </a:pPr>
            <a:endParaRPr lang="en-US" sz="2800" dirty="0" smtClean="0"/>
          </a:p>
          <a:p>
            <a:pPr marL="0" indent="0" eaLnBrk="1" hangingPunct="1">
              <a:defRPr/>
            </a:pPr>
            <a:endParaRPr lang="en-US" sz="2800" dirty="0" smtClean="0"/>
          </a:p>
          <a:p>
            <a:pPr marL="0" indent="0" eaLnBrk="1" hangingPunct="1">
              <a:defRPr/>
            </a:pPr>
            <a:endParaRPr lang="en-US" sz="2800" dirty="0" smtClean="0"/>
          </a:p>
          <a:p>
            <a:pPr marL="0" indent="0" eaLnBrk="1" hangingPunct="1">
              <a:defRPr/>
            </a:pPr>
            <a:endParaRPr lang="en-US" sz="2800" dirty="0" smtClean="0"/>
          </a:p>
          <a:p>
            <a:pPr marL="0" indent="0" eaLnBrk="1" hangingPunct="1">
              <a:defRPr/>
            </a:pPr>
            <a:endParaRPr lang="en-US" sz="2800" dirty="0" smtClean="0"/>
          </a:p>
          <a:p>
            <a:pPr marL="0" indent="0" eaLnBrk="1" hangingPunct="1">
              <a:defRPr/>
            </a:pPr>
            <a:endParaRPr lang="en-US" sz="2800" dirty="0" smtClean="0"/>
          </a:p>
          <a:p>
            <a:pPr marL="0" indent="0" algn="r" eaLnBrk="1" hangingPunct="1">
              <a:defRPr/>
            </a:pPr>
            <a:r>
              <a:rPr lang="en-US" sz="2800" dirty="0" smtClean="0"/>
              <a:t>Job’s Zen training and the noise of the fan</a:t>
            </a:r>
            <a:endParaRPr lang="en-US" sz="2800" dirty="0"/>
          </a:p>
        </p:txBody>
      </p:sp>
      <p:pic>
        <p:nvPicPr>
          <p:cNvPr id="440323" name="Picture 3" descr="appleiipd2.jpg"/>
          <p:cNvPicPr>
            <a:picLocks noChangeAspect="1"/>
          </p:cNvPicPr>
          <p:nvPr/>
        </p:nvPicPr>
        <p:blipFill>
          <a:blip r:embed="rId3"/>
          <a:srcRect/>
          <a:stretch>
            <a:fillRect/>
          </a:stretch>
        </p:blipFill>
        <p:spPr bwMode="auto">
          <a:xfrm>
            <a:off x="3590925" y="1979613"/>
            <a:ext cx="4310063" cy="38385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z="5400" dirty="0" smtClean="0"/>
              <a:t>Kaizen: Business</a:t>
            </a:r>
            <a:endParaRPr lang="en-US" sz="5400" dirty="0"/>
          </a:p>
        </p:txBody>
      </p:sp>
      <p:sp>
        <p:nvSpPr>
          <p:cNvPr id="3" name="Content Placeholder 2"/>
          <p:cNvSpPr>
            <a:spLocks noGrp="1"/>
          </p:cNvSpPr>
          <p:nvPr>
            <p:ph idx="4294967295"/>
          </p:nvPr>
        </p:nvSpPr>
        <p:spPr/>
        <p:txBody>
          <a:bodyPr/>
          <a:lstStyle/>
          <a:p>
            <a:pPr marL="0" indent="0" eaLnBrk="1" hangingPunct="1">
              <a:defRPr/>
            </a:pPr>
            <a:r>
              <a:rPr lang="en-US" dirty="0" smtClean="0"/>
              <a:t>To change a customer’s experience with your service or product, start by taking little steps. Changing a single ingredient can sometimes make a big difference.</a:t>
            </a:r>
          </a:p>
          <a:p>
            <a:pPr marL="0" indent="0" eaLnBrk="1" hangingPunct="1">
              <a:defRPr/>
            </a:pPr>
            <a:endParaRPr lang="en-US" dirty="0" smtClean="0"/>
          </a:p>
          <a:p>
            <a:pPr marL="0" indent="0" eaLnBrk="1" hangingPunct="1">
              <a:defRPr/>
            </a:pPr>
            <a:r>
              <a:rPr lang="en-US" sz="2400" dirty="0" smtClean="0"/>
              <a:t>				Tom Kelley, General Manager</a:t>
            </a:r>
            <a:br>
              <a:rPr lang="en-US" sz="2400" dirty="0" smtClean="0"/>
            </a:br>
            <a:r>
              <a:rPr lang="en-US" sz="2400" dirty="0" smtClean="0"/>
              <a:t>				IDEO</a:t>
            </a:r>
            <a:endParaRPr lang="en-US" dirty="0" smtClean="0"/>
          </a:p>
          <a:p>
            <a:pPr marL="0" indent="0" eaLnBrk="1" hangingPunct="1">
              <a:defRPr/>
            </a:pPr>
            <a:endParaRPr lang="en-US" dirty="0"/>
          </a:p>
        </p:txBody>
      </p:sp>
    </p:spTree>
  </p:cSld>
  <p:clrMapOvr>
    <a:masterClrMapping/>
  </p:clrMapOv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z="5400" dirty="0" smtClean="0"/>
              <a:t>Kaizen: Business</a:t>
            </a:r>
            <a:endParaRPr lang="en-US" sz="5400" dirty="0"/>
          </a:p>
        </p:txBody>
      </p:sp>
      <p:sp>
        <p:nvSpPr>
          <p:cNvPr id="3" name="Content Placeholder 2"/>
          <p:cNvSpPr>
            <a:spLocks noGrp="1"/>
          </p:cNvSpPr>
          <p:nvPr>
            <p:ph idx="4294967295"/>
          </p:nvPr>
        </p:nvSpPr>
        <p:spPr/>
        <p:txBody>
          <a:bodyPr/>
          <a:lstStyle/>
          <a:p>
            <a:pPr marL="0" indent="0" eaLnBrk="1" hangingPunct="1">
              <a:defRPr/>
            </a:pPr>
            <a:r>
              <a:rPr lang="en-US" sz="2800" b="1" dirty="0" smtClean="0"/>
              <a:t>Breaking down seemingly large problems into miniature experiments to the point where—lo and behold—you’ve generated system change without even knowing it. The power is in making lots of little steps at the same time, building momentum and optimism,, the sense that one of a combination  of approaches will deliver the necessary improvements </a:t>
            </a:r>
            <a:endParaRPr lang="en-US" sz="2800" dirty="0" smtClean="0"/>
          </a:p>
          <a:p>
            <a:pPr marL="0" indent="0" eaLnBrk="1" hangingPunct="1">
              <a:defRPr/>
            </a:pPr>
            <a:r>
              <a:rPr lang="en-US" sz="2000" b="1" dirty="0" smtClean="0"/>
              <a:t/>
            </a:r>
            <a:br>
              <a:rPr lang="en-US" sz="2000" b="1" dirty="0" smtClean="0"/>
            </a:br>
            <a:r>
              <a:rPr lang="en-US" sz="2000" b="1" dirty="0" smtClean="0"/>
              <a:t>Kelley, Tom. </a:t>
            </a:r>
            <a:r>
              <a:rPr lang="en-US" sz="2000" b="1" u="sng" dirty="0" smtClean="0"/>
              <a:t>The Ten Faces of Innovation</a:t>
            </a:r>
            <a:r>
              <a:rPr lang="en-US" sz="2000" b="1" dirty="0" smtClean="0"/>
              <a:t>.  New York: Doubleday, 2005. P57.</a:t>
            </a:r>
            <a:endParaRPr lang="en-US" sz="2000" dirty="0" smtClean="0"/>
          </a:p>
          <a:p>
            <a:pPr marL="0" indent="0" eaLnBrk="1" hangingPunct="1">
              <a:defRPr/>
            </a:pPr>
            <a:endParaRPr lang="en-US"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z="5400" dirty="0" smtClean="0"/>
              <a:t>Kaizen: Business Exercise</a:t>
            </a:r>
            <a:endParaRPr lang="en-US" sz="5400" dirty="0"/>
          </a:p>
        </p:txBody>
      </p:sp>
      <p:sp>
        <p:nvSpPr>
          <p:cNvPr id="3" name="Content Placeholder 2"/>
          <p:cNvSpPr>
            <a:spLocks noGrp="1"/>
          </p:cNvSpPr>
          <p:nvPr>
            <p:ph idx="4294967295"/>
          </p:nvPr>
        </p:nvSpPr>
        <p:spPr/>
        <p:txBody>
          <a:bodyPr/>
          <a:lstStyle/>
          <a:p>
            <a:pPr marL="0" indent="0" eaLnBrk="1" hangingPunct="1">
              <a:defRPr/>
            </a:pPr>
            <a:r>
              <a:rPr lang="en-US" sz="2400" dirty="0" smtClean="0"/>
              <a:t>Kaizen encourages looking for simple solutions to problems.  The IDEO Company was asked to help with a problem at Brigham &amp; Women’s Hospital in Boston. The hospital it seemed had been designed without adequate elevators for the “rush hour.” At lunch time. The crush of staff , patient’s families, and doctors slowed the elevators and made it difficult for employees to get to the cafeteria, to patients, or anywhere else they wanted to go. Building a new bank of elevators would have solved the problem but at huge expense.</a:t>
            </a:r>
          </a:p>
          <a:p>
            <a:pPr marL="0" indent="0" eaLnBrk="1" hangingPunct="1">
              <a:defRPr/>
            </a:pPr>
            <a:r>
              <a:rPr lang="en-US" sz="2400" dirty="0" smtClean="0"/>
              <a:t>What would you advise?</a:t>
            </a:r>
            <a:endParaRPr 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z="5400" dirty="0" smtClean="0"/>
              <a:t>Kaizen: Business Exercise</a:t>
            </a:r>
            <a:endParaRPr lang="en-US" sz="5400" dirty="0"/>
          </a:p>
        </p:txBody>
      </p:sp>
      <p:sp>
        <p:nvSpPr>
          <p:cNvPr id="3" name="Content Placeholder 2"/>
          <p:cNvSpPr>
            <a:spLocks noGrp="1"/>
          </p:cNvSpPr>
          <p:nvPr>
            <p:ph idx="4294967295"/>
          </p:nvPr>
        </p:nvSpPr>
        <p:spPr/>
        <p:txBody>
          <a:bodyPr/>
          <a:lstStyle/>
          <a:p>
            <a:pPr marL="0" indent="0" eaLnBrk="1" hangingPunct="1">
              <a:defRPr/>
            </a:pPr>
            <a:r>
              <a:rPr lang="en-US" sz="2800" dirty="0" smtClean="0"/>
              <a:t>A small solution worked. They started a stair climbing contest!  They put up a sign  saying “ Did you take the stairs ?” Staff were given stickers to put on a wall list with all their names every time they used the stairs. Problem solved!</a:t>
            </a:r>
            <a:endParaRPr lang="en-US"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6" name="Rectangle 4"/>
          <p:cNvSpPr>
            <a:spLocks noGrp="1" noChangeArrowheads="1"/>
          </p:cNvSpPr>
          <p:nvPr>
            <p:ph type="title" idx="4294967295"/>
          </p:nvPr>
        </p:nvSpPr>
        <p:spPr/>
        <p:txBody>
          <a:bodyPr/>
          <a:lstStyle/>
          <a:p>
            <a:pPr eaLnBrk="1" hangingPunct="1">
              <a:defRPr/>
            </a:pPr>
            <a:r>
              <a:rPr lang="en-US" sz="5400" smtClean="0"/>
              <a:t>Examples:  Checklist</a:t>
            </a:r>
            <a:endParaRPr lang="en-US" sz="5400"/>
          </a:p>
        </p:txBody>
      </p:sp>
      <p:sp>
        <p:nvSpPr>
          <p:cNvPr id="228357" name="Rectangle 5"/>
          <p:cNvSpPr>
            <a:spLocks noGrp="1" noChangeArrowheads="1"/>
          </p:cNvSpPr>
          <p:nvPr>
            <p:ph idx="4294967295"/>
          </p:nvPr>
        </p:nvSpPr>
        <p:spPr>
          <a:xfrm>
            <a:off x="685800" y="1828800"/>
            <a:ext cx="7772400" cy="4114800"/>
          </a:xfrm>
        </p:spPr>
        <p:txBody>
          <a:bodyPr/>
          <a:lstStyle/>
          <a:p>
            <a:pPr eaLnBrk="1" hangingPunct="1">
              <a:defRPr/>
            </a:pPr>
            <a:r>
              <a:rPr lang="en-US" sz="2800" dirty="0" smtClean="0"/>
              <a:t>ICU</a:t>
            </a:r>
          </a:p>
          <a:p>
            <a:pPr marL="800100" lvl="1" indent="-342900" eaLnBrk="1" hangingPunct="1">
              <a:buFont typeface="Arial" pitchFamily="34" charset="0"/>
              <a:buChar char="•"/>
              <a:defRPr/>
            </a:pPr>
            <a:r>
              <a:rPr lang="en-US" sz="2400" dirty="0" smtClean="0"/>
              <a:t>Israeli study, engineers observed ICUs over 24 hour periods. Average patient required 178 individual actions per day. </a:t>
            </a:r>
          </a:p>
          <a:p>
            <a:pPr marL="1257300" lvl="2" indent="-342900" eaLnBrk="1" hangingPunct="1">
              <a:buFont typeface="Arial" pitchFamily="34" charset="0"/>
              <a:buChar char="•"/>
              <a:defRPr/>
            </a:pPr>
            <a:r>
              <a:rPr lang="en-US" sz="2000" dirty="0" smtClean="0"/>
              <a:t>Error rate was 1%</a:t>
            </a:r>
          </a:p>
          <a:p>
            <a:pPr marL="1257300" lvl="2" indent="-342900" eaLnBrk="1" hangingPunct="1">
              <a:buFont typeface="Arial" pitchFamily="34" charset="0"/>
              <a:buChar char="•"/>
              <a:defRPr/>
            </a:pPr>
            <a:r>
              <a:rPr lang="en-US" sz="2000" dirty="0" smtClean="0"/>
              <a:t>two errors per day, per patient</a:t>
            </a:r>
          </a:p>
          <a:p>
            <a:pPr marL="800100" lvl="1" indent="-342900" eaLnBrk="1" hangingPunct="1">
              <a:buFont typeface="Arial" pitchFamily="34" charset="0"/>
              <a:buChar char="•"/>
              <a:defRPr/>
            </a:pPr>
            <a:r>
              <a:rPr lang="en-US" sz="2400" dirty="0" smtClean="0"/>
              <a:t>Central lines are placed in 5 million patients per year. After ten days, 4% of the lines become infected.</a:t>
            </a:r>
          </a:p>
          <a:p>
            <a:pPr marL="1257300" lvl="2" indent="-342900" eaLnBrk="1" hangingPunct="1">
              <a:buFont typeface="Arial" pitchFamily="34" charset="0"/>
              <a:buChar char="•"/>
              <a:defRPr/>
            </a:pPr>
            <a:r>
              <a:rPr lang="en-US" sz="2000" dirty="0" smtClean="0"/>
              <a:t>80,000 infections a year in the US</a:t>
            </a:r>
          </a:p>
          <a:p>
            <a:pPr marL="1257300" lvl="2" indent="-342900" eaLnBrk="1" hangingPunct="1">
              <a:buFont typeface="Arial" pitchFamily="34" charset="0"/>
              <a:buChar char="•"/>
              <a:defRPr/>
            </a:pPr>
            <a:r>
              <a:rPr lang="en-US" sz="2000" dirty="0" smtClean="0"/>
              <a:t>Fatality rate is 5-28%, depending on how ill at the start</a:t>
            </a:r>
          </a:p>
          <a:p>
            <a:pPr marL="1257300" lvl="2" indent="-342900" eaLnBrk="1" hangingPunct="1">
              <a:buFont typeface="Arial" pitchFamily="34" charset="0"/>
              <a:buChar char="•"/>
              <a:defRPr/>
            </a:pPr>
            <a:r>
              <a:rPr lang="en-US" sz="2000" dirty="0" smtClean="0"/>
              <a:t>Those who survive line infections spend, on average, a week longer in the ICU. </a:t>
            </a: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8357">
                                            <p:txEl>
                                              <p:pRg st="0" end="0"/>
                                            </p:txEl>
                                          </p:spTgt>
                                        </p:tgtEl>
                                        <p:attrNameLst>
                                          <p:attrName>style.visibility</p:attrName>
                                        </p:attrNameLst>
                                      </p:cBhvr>
                                      <p:to>
                                        <p:strVal val="visible"/>
                                      </p:to>
                                    </p:set>
                                    <p:animEffect transition="in" filter="blinds(horizontal)">
                                      <p:cBhvr>
                                        <p:cTn id="7" dur="500"/>
                                        <p:tgtEl>
                                          <p:spTgt spid="22835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8357">
                                            <p:txEl>
                                              <p:pRg st="1" end="1"/>
                                            </p:txEl>
                                          </p:spTgt>
                                        </p:tgtEl>
                                        <p:attrNameLst>
                                          <p:attrName>style.visibility</p:attrName>
                                        </p:attrNameLst>
                                      </p:cBhvr>
                                      <p:to>
                                        <p:strVal val="visible"/>
                                      </p:to>
                                    </p:set>
                                    <p:animEffect transition="in" filter="blinds(horizontal)">
                                      <p:cBhvr>
                                        <p:cTn id="12" dur="500"/>
                                        <p:tgtEl>
                                          <p:spTgt spid="22835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8357">
                                            <p:txEl>
                                              <p:pRg st="2" end="2"/>
                                            </p:txEl>
                                          </p:spTgt>
                                        </p:tgtEl>
                                        <p:attrNameLst>
                                          <p:attrName>style.visibility</p:attrName>
                                        </p:attrNameLst>
                                      </p:cBhvr>
                                      <p:to>
                                        <p:strVal val="visible"/>
                                      </p:to>
                                    </p:set>
                                    <p:animEffect transition="in" filter="blinds(horizontal)">
                                      <p:cBhvr>
                                        <p:cTn id="17" dur="500"/>
                                        <p:tgtEl>
                                          <p:spTgt spid="22835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8357">
                                            <p:txEl>
                                              <p:pRg st="3" end="3"/>
                                            </p:txEl>
                                          </p:spTgt>
                                        </p:tgtEl>
                                        <p:attrNameLst>
                                          <p:attrName>style.visibility</p:attrName>
                                        </p:attrNameLst>
                                      </p:cBhvr>
                                      <p:to>
                                        <p:strVal val="visible"/>
                                      </p:to>
                                    </p:set>
                                    <p:animEffect transition="in" filter="blinds(horizontal)">
                                      <p:cBhvr>
                                        <p:cTn id="22" dur="500"/>
                                        <p:tgtEl>
                                          <p:spTgt spid="22835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28357">
                                            <p:txEl>
                                              <p:pRg st="4" end="4"/>
                                            </p:txEl>
                                          </p:spTgt>
                                        </p:tgtEl>
                                        <p:attrNameLst>
                                          <p:attrName>style.visibility</p:attrName>
                                        </p:attrNameLst>
                                      </p:cBhvr>
                                      <p:to>
                                        <p:strVal val="visible"/>
                                      </p:to>
                                    </p:set>
                                    <p:animEffect transition="in" filter="blinds(horizontal)">
                                      <p:cBhvr>
                                        <p:cTn id="27" dur="500"/>
                                        <p:tgtEl>
                                          <p:spTgt spid="22835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8357">
                                            <p:txEl>
                                              <p:pRg st="5" end="5"/>
                                            </p:txEl>
                                          </p:spTgt>
                                        </p:tgtEl>
                                        <p:attrNameLst>
                                          <p:attrName>style.visibility</p:attrName>
                                        </p:attrNameLst>
                                      </p:cBhvr>
                                      <p:to>
                                        <p:strVal val="visible"/>
                                      </p:to>
                                    </p:set>
                                    <p:animEffect transition="in" filter="blinds(horizontal)">
                                      <p:cBhvr>
                                        <p:cTn id="32" dur="500"/>
                                        <p:tgtEl>
                                          <p:spTgt spid="22835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28357">
                                            <p:txEl>
                                              <p:pRg st="6" end="6"/>
                                            </p:txEl>
                                          </p:spTgt>
                                        </p:tgtEl>
                                        <p:attrNameLst>
                                          <p:attrName>style.visibility</p:attrName>
                                        </p:attrNameLst>
                                      </p:cBhvr>
                                      <p:to>
                                        <p:strVal val="visible"/>
                                      </p:to>
                                    </p:set>
                                    <p:animEffect transition="in" filter="blinds(horizontal)">
                                      <p:cBhvr>
                                        <p:cTn id="37" dur="500"/>
                                        <p:tgtEl>
                                          <p:spTgt spid="22835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28357">
                                            <p:txEl>
                                              <p:pRg st="7" end="7"/>
                                            </p:txEl>
                                          </p:spTgt>
                                        </p:tgtEl>
                                        <p:attrNameLst>
                                          <p:attrName>style.visibility</p:attrName>
                                        </p:attrNameLst>
                                      </p:cBhvr>
                                      <p:to>
                                        <p:strVal val="visible"/>
                                      </p:to>
                                    </p:set>
                                    <p:animEffect transition="in" filter="blinds(horizontal)">
                                      <p:cBhvr>
                                        <p:cTn id="42" dur="500"/>
                                        <p:tgtEl>
                                          <p:spTgt spid="22835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7" grpId="0" build="p" bldLvl="5"/>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idx="4294967295"/>
          </p:nvPr>
        </p:nvSpPr>
        <p:spPr/>
        <p:txBody>
          <a:bodyPr/>
          <a:lstStyle/>
          <a:p>
            <a:pPr eaLnBrk="1" hangingPunct="1">
              <a:defRPr/>
            </a:pPr>
            <a:r>
              <a:rPr lang="en-US" sz="5400" smtClean="0"/>
              <a:t>Examples:  Checklist</a:t>
            </a:r>
            <a:endParaRPr lang="en-US" sz="5400"/>
          </a:p>
        </p:txBody>
      </p:sp>
      <p:sp>
        <p:nvSpPr>
          <p:cNvPr id="230403" name="Rectangle 3"/>
          <p:cNvSpPr>
            <a:spLocks noGrp="1" noChangeArrowheads="1"/>
          </p:cNvSpPr>
          <p:nvPr>
            <p:ph idx="4294967295"/>
          </p:nvPr>
        </p:nvSpPr>
        <p:spPr/>
        <p:txBody>
          <a:bodyPr/>
          <a:lstStyle/>
          <a:p>
            <a:pPr eaLnBrk="1" hangingPunct="1">
              <a:defRPr/>
            </a:pPr>
            <a:r>
              <a:rPr lang="en-US" dirty="0" smtClean="0"/>
              <a:t>ICU</a:t>
            </a:r>
          </a:p>
          <a:p>
            <a:pPr marL="800100" lvl="1" indent="-342900" eaLnBrk="1" hangingPunct="1">
              <a:buFont typeface="Arial" pitchFamily="34" charset="0"/>
              <a:buChar char="•"/>
              <a:defRPr/>
            </a:pPr>
            <a:r>
              <a:rPr lang="en-US" dirty="0" smtClean="0"/>
              <a:t>After ten days in with a urinary catheter, 4% of ICU patients develop a bladder infection.</a:t>
            </a:r>
          </a:p>
          <a:p>
            <a:pPr marL="800100" lvl="1" indent="-342900" eaLnBrk="1" hangingPunct="1">
              <a:buFont typeface="Arial" pitchFamily="34" charset="0"/>
              <a:buChar char="•"/>
              <a:defRPr/>
            </a:pPr>
            <a:r>
              <a:rPr lang="en-US" dirty="0" smtClean="0"/>
              <a:t>After ten days on a ventilator, 6% develop bacterial pneumonia resulting in death, 40-50% of the time.</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30403">
                                            <p:txEl>
                                              <p:pRg st="0" end="0"/>
                                            </p:txEl>
                                          </p:spTgt>
                                        </p:tgtEl>
                                        <p:attrNameLst>
                                          <p:attrName>style.visibility</p:attrName>
                                        </p:attrNameLst>
                                      </p:cBhvr>
                                      <p:to>
                                        <p:strVal val="visible"/>
                                      </p:to>
                                    </p:set>
                                    <p:animEffect transition="in" filter="blinds(vertical)">
                                      <p:cBhvr>
                                        <p:cTn id="7" dur="500"/>
                                        <p:tgtEl>
                                          <p:spTgt spid="2304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230403">
                                            <p:txEl>
                                              <p:pRg st="1" end="1"/>
                                            </p:txEl>
                                          </p:spTgt>
                                        </p:tgtEl>
                                        <p:attrNameLst>
                                          <p:attrName>style.visibility</p:attrName>
                                        </p:attrNameLst>
                                      </p:cBhvr>
                                      <p:to>
                                        <p:strVal val="visible"/>
                                      </p:to>
                                    </p:set>
                                    <p:animEffect transition="in" filter="blinds(vertical)">
                                      <p:cBhvr>
                                        <p:cTn id="12" dur="500"/>
                                        <p:tgtEl>
                                          <p:spTgt spid="2304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30403">
                                            <p:txEl>
                                              <p:pRg st="2" end="2"/>
                                            </p:txEl>
                                          </p:spTgt>
                                        </p:tgtEl>
                                        <p:attrNameLst>
                                          <p:attrName>style.visibility</p:attrName>
                                        </p:attrNameLst>
                                      </p:cBhvr>
                                      <p:to>
                                        <p:strVal val="visible"/>
                                      </p:to>
                                    </p:set>
                                    <p:animEffect transition="in" filter="blinds(vertical)">
                                      <p:cBhvr>
                                        <p:cTn id="17" dur="500"/>
                                        <p:tgtEl>
                                          <p:spTgt spid="23040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3" grpId="0" build="p" bldLvl="5"/>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title" idx="4294967295"/>
          </p:nvPr>
        </p:nvSpPr>
        <p:spPr/>
        <p:txBody>
          <a:bodyPr/>
          <a:lstStyle/>
          <a:p>
            <a:pPr eaLnBrk="1" hangingPunct="1">
              <a:defRPr/>
            </a:pPr>
            <a:r>
              <a:rPr lang="en-US" sz="5400" smtClean="0"/>
              <a:t>Examples:  Checklist</a:t>
            </a:r>
            <a:endParaRPr lang="en-US" sz="5400"/>
          </a:p>
        </p:txBody>
      </p:sp>
      <p:sp>
        <p:nvSpPr>
          <p:cNvPr id="232451" name="Rectangle 3"/>
          <p:cNvSpPr>
            <a:spLocks noGrp="1" noChangeArrowheads="1"/>
          </p:cNvSpPr>
          <p:nvPr>
            <p:ph idx="4294967295"/>
          </p:nvPr>
        </p:nvSpPr>
        <p:spPr/>
        <p:txBody>
          <a:bodyPr/>
          <a:lstStyle/>
          <a:p>
            <a:pPr eaLnBrk="1" hangingPunct="1">
              <a:defRPr/>
            </a:pPr>
            <a:r>
              <a:rPr lang="en-US" sz="3200" dirty="0" smtClean="0"/>
              <a:t>ICU</a:t>
            </a:r>
          </a:p>
          <a:p>
            <a:pPr marL="800100" lvl="1" indent="-342900" eaLnBrk="1" hangingPunct="1">
              <a:buFont typeface="Arial" pitchFamily="34" charset="0"/>
              <a:buChar char="•"/>
              <a:defRPr/>
            </a:pPr>
            <a:r>
              <a:rPr lang="en-US" sz="2800" dirty="0" smtClean="0"/>
              <a:t>Study by Peter </a:t>
            </a:r>
            <a:r>
              <a:rPr lang="en-US" sz="2800" dirty="0" err="1" smtClean="0"/>
              <a:t>Pronovost</a:t>
            </a:r>
            <a:r>
              <a:rPr lang="en-US" sz="2800" dirty="0" smtClean="0"/>
              <a:t> at John Hopkins 2001.  Created a checklist to reduce line infections. Five steps on the checklist:</a:t>
            </a:r>
          </a:p>
          <a:p>
            <a:pPr marL="1257300" lvl="2" indent="-342900" eaLnBrk="1" hangingPunct="1">
              <a:buFont typeface="Arial" pitchFamily="34" charset="0"/>
              <a:buChar char="•"/>
              <a:defRPr/>
            </a:pPr>
            <a:r>
              <a:rPr lang="en-US" sz="2400" dirty="0" smtClean="0"/>
              <a:t>wash hands</a:t>
            </a:r>
          </a:p>
          <a:p>
            <a:pPr marL="1257300" lvl="2" indent="-342900" eaLnBrk="1" hangingPunct="1">
              <a:buFont typeface="Arial" pitchFamily="34" charset="0"/>
              <a:buChar char="•"/>
              <a:defRPr/>
            </a:pPr>
            <a:r>
              <a:rPr lang="en-US" sz="2400" dirty="0" smtClean="0"/>
              <a:t>clean patients skin with </a:t>
            </a:r>
            <a:r>
              <a:rPr lang="en-US" sz="2400" dirty="0" err="1" smtClean="0"/>
              <a:t>chlorhexidine</a:t>
            </a:r>
            <a:r>
              <a:rPr lang="en-US" sz="2400" dirty="0" smtClean="0"/>
              <a:t> antiseptic</a:t>
            </a:r>
          </a:p>
          <a:p>
            <a:pPr marL="1257300" lvl="2" indent="-342900" eaLnBrk="1" hangingPunct="1">
              <a:buFont typeface="Arial" pitchFamily="34" charset="0"/>
              <a:buChar char="•"/>
              <a:defRPr/>
            </a:pPr>
            <a:r>
              <a:rPr lang="en-US" sz="2400" dirty="0" smtClean="0"/>
              <a:t>put sterile drapes over the entire patient</a:t>
            </a:r>
          </a:p>
          <a:p>
            <a:pPr marL="1257300" lvl="2" indent="-342900" eaLnBrk="1" hangingPunct="1">
              <a:buFont typeface="Arial" pitchFamily="34" charset="0"/>
              <a:buChar char="•"/>
              <a:defRPr/>
            </a:pPr>
            <a:r>
              <a:rPr lang="en-US" sz="2400" dirty="0" smtClean="0"/>
              <a:t>wear a sterile mask, hat, gown, and gloves</a:t>
            </a:r>
          </a:p>
          <a:p>
            <a:pPr marL="1257300" lvl="2" indent="-342900" eaLnBrk="1" hangingPunct="1">
              <a:buFont typeface="Arial" pitchFamily="34" charset="0"/>
              <a:buChar char="•"/>
              <a:defRPr/>
            </a:pPr>
            <a:r>
              <a:rPr lang="en-US" sz="2400" dirty="0" smtClean="0"/>
              <a:t>put a sterile dressing over the catheter site once the line is in</a:t>
            </a:r>
            <a:endParaRPr 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2451">
                                            <p:txEl>
                                              <p:pRg st="0" end="0"/>
                                            </p:txEl>
                                          </p:spTgt>
                                        </p:tgtEl>
                                        <p:attrNameLst>
                                          <p:attrName>style.visibility</p:attrName>
                                        </p:attrNameLst>
                                      </p:cBhvr>
                                      <p:to>
                                        <p:strVal val="visible"/>
                                      </p:to>
                                    </p:set>
                                    <p:animEffect transition="in" filter="dissolve">
                                      <p:cBhvr>
                                        <p:cTn id="7" dur="500"/>
                                        <p:tgtEl>
                                          <p:spTgt spid="2324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2451">
                                            <p:txEl>
                                              <p:pRg st="1" end="1"/>
                                            </p:txEl>
                                          </p:spTgt>
                                        </p:tgtEl>
                                        <p:attrNameLst>
                                          <p:attrName>style.visibility</p:attrName>
                                        </p:attrNameLst>
                                      </p:cBhvr>
                                      <p:to>
                                        <p:strVal val="visible"/>
                                      </p:to>
                                    </p:set>
                                    <p:animEffect transition="in" filter="dissolve">
                                      <p:cBhvr>
                                        <p:cTn id="12" dur="500"/>
                                        <p:tgtEl>
                                          <p:spTgt spid="2324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32451">
                                            <p:txEl>
                                              <p:pRg st="2" end="2"/>
                                            </p:txEl>
                                          </p:spTgt>
                                        </p:tgtEl>
                                        <p:attrNameLst>
                                          <p:attrName>style.visibility</p:attrName>
                                        </p:attrNameLst>
                                      </p:cBhvr>
                                      <p:to>
                                        <p:strVal val="visible"/>
                                      </p:to>
                                    </p:set>
                                    <p:animEffect transition="in" filter="dissolve">
                                      <p:cBhvr>
                                        <p:cTn id="17" dur="500"/>
                                        <p:tgtEl>
                                          <p:spTgt spid="23245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32451">
                                            <p:txEl>
                                              <p:pRg st="3" end="3"/>
                                            </p:txEl>
                                          </p:spTgt>
                                        </p:tgtEl>
                                        <p:attrNameLst>
                                          <p:attrName>style.visibility</p:attrName>
                                        </p:attrNameLst>
                                      </p:cBhvr>
                                      <p:to>
                                        <p:strVal val="visible"/>
                                      </p:to>
                                    </p:set>
                                    <p:animEffect transition="in" filter="dissolve">
                                      <p:cBhvr>
                                        <p:cTn id="22" dur="500"/>
                                        <p:tgtEl>
                                          <p:spTgt spid="23245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32451">
                                            <p:txEl>
                                              <p:pRg st="4" end="4"/>
                                            </p:txEl>
                                          </p:spTgt>
                                        </p:tgtEl>
                                        <p:attrNameLst>
                                          <p:attrName>style.visibility</p:attrName>
                                        </p:attrNameLst>
                                      </p:cBhvr>
                                      <p:to>
                                        <p:strVal val="visible"/>
                                      </p:to>
                                    </p:set>
                                    <p:animEffect transition="in" filter="dissolve">
                                      <p:cBhvr>
                                        <p:cTn id="27" dur="500"/>
                                        <p:tgtEl>
                                          <p:spTgt spid="23245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32451">
                                            <p:txEl>
                                              <p:pRg st="5" end="5"/>
                                            </p:txEl>
                                          </p:spTgt>
                                        </p:tgtEl>
                                        <p:attrNameLst>
                                          <p:attrName>style.visibility</p:attrName>
                                        </p:attrNameLst>
                                      </p:cBhvr>
                                      <p:to>
                                        <p:strVal val="visible"/>
                                      </p:to>
                                    </p:set>
                                    <p:animEffect transition="in" filter="dissolve">
                                      <p:cBhvr>
                                        <p:cTn id="32" dur="500"/>
                                        <p:tgtEl>
                                          <p:spTgt spid="23245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32451">
                                            <p:txEl>
                                              <p:pRg st="6" end="6"/>
                                            </p:txEl>
                                          </p:spTgt>
                                        </p:tgtEl>
                                        <p:attrNameLst>
                                          <p:attrName>style.visibility</p:attrName>
                                        </p:attrNameLst>
                                      </p:cBhvr>
                                      <p:to>
                                        <p:strVal val="visible"/>
                                      </p:to>
                                    </p:set>
                                    <p:animEffect transition="in" filter="dissolve">
                                      <p:cBhvr>
                                        <p:cTn id="37" dur="500"/>
                                        <p:tgtEl>
                                          <p:spTgt spid="23245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1" grpId="0" build="p" bldLvl="5"/>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idx="4294967295"/>
          </p:nvPr>
        </p:nvSpPr>
        <p:spPr/>
        <p:txBody>
          <a:bodyPr/>
          <a:lstStyle/>
          <a:p>
            <a:pPr eaLnBrk="1" hangingPunct="1">
              <a:defRPr/>
            </a:pPr>
            <a:r>
              <a:rPr lang="en-US" sz="5400" smtClean="0"/>
              <a:t>Examples:  Checklist</a:t>
            </a:r>
            <a:endParaRPr lang="en-US" sz="5400"/>
          </a:p>
        </p:txBody>
      </p:sp>
      <p:sp>
        <p:nvSpPr>
          <p:cNvPr id="234499" name="Rectangle 3"/>
          <p:cNvSpPr>
            <a:spLocks noGrp="1" noChangeArrowheads="1"/>
          </p:cNvSpPr>
          <p:nvPr>
            <p:ph idx="4294967295"/>
          </p:nvPr>
        </p:nvSpPr>
        <p:spPr/>
        <p:txBody>
          <a:bodyPr/>
          <a:lstStyle/>
          <a:p>
            <a:pPr eaLnBrk="1" hangingPunct="1">
              <a:defRPr/>
            </a:pPr>
            <a:r>
              <a:rPr lang="en-US" dirty="0" smtClean="0"/>
              <a:t>ICU</a:t>
            </a:r>
          </a:p>
          <a:p>
            <a:pPr marL="865188" lvl="1" indent="-407988" eaLnBrk="1" hangingPunct="1">
              <a:buFont typeface="Arial" pitchFamily="34" charset="0"/>
              <a:buChar char="•"/>
              <a:defRPr/>
            </a:pPr>
            <a:r>
              <a:rPr lang="en-US" sz="2400" dirty="0" smtClean="0"/>
              <a:t>Nurses observed patients for a month. In more than a third of patients, they skipped at least one.</a:t>
            </a:r>
          </a:p>
          <a:p>
            <a:pPr marL="865188" lvl="1" indent="-407988" eaLnBrk="1" hangingPunct="1">
              <a:buFont typeface="Arial" pitchFamily="34" charset="0"/>
              <a:buChar char="•"/>
              <a:defRPr/>
            </a:pPr>
            <a:r>
              <a:rPr lang="en-US" sz="2400" dirty="0" smtClean="0"/>
              <a:t>Nurses were then authorized to remind the physicians if they missed any steps.</a:t>
            </a:r>
          </a:p>
          <a:p>
            <a:pPr marL="865188" lvl="1" indent="-407988" eaLnBrk="1" hangingPunct="1">
              <a:buFont typeface="Arial" pitchFamily="34" charset="0"/>
              <a:buChar char="•"/>
              <a:defRPr/>
            </a:pPr>
            <a:r>
              <a:rPr lang="en-US" sz="2400" dirty="0" smtClean="0"/>
              <a:t>A year later, the ten-day line-infection rate  went from 11% before the intervention to 0%.</a:t>
            </a:r>
          </a:p>
          <a:p>
            <a:pPr marL="865188" lvl="1" indent="-407988" eaLnBrk="1" hangingPunct="1">
              <a:buFont typeface="Arial" pitchFamily="34" charset="0"/>
              <a:buChar char="•"/>
              <a:defRPr/>
            </a:pPr>
            <a:r>
              <a:rPr lang="en-US" sz="2400" dirty="0" smtClean="0"/>
              <a:t>The estimated number of infections prevented was 43, the number of deaths prevented was estimated at 8, the savings estimated was 2 million dollars.</a:t>
            </a:r>
            <a:endParaRPr 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234499">
                                            <p:txEl>
                                              <p:pRg st="0" end="0"/>
                                            </p:txEl>
                                          </p:spTgt>
                                        </p:tgtEl>
                                        <p:attrNameLst>
                                          <p:attrName>style.visibility</p:attrName>
                                        </p:attrNameLst>
                                      </p:cBhvr>
                                      <p:to>
                                        <p:strVal val="visible"/>
                                      </p:to>
                                    </p:set>
                                    <p:animEffect transition="in" filter="wheel(8)">
                                      <p:cBhvr>
                                        <p:cTn id="7" dur="2000"/>
                                        <p:tgtEl>
                                          <p:spTgt spid="2344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8" fill="hold" grpId="0" nodeType="clickEffect">
                                  <p:stCondLst>
                                    <p:cond delay="0"/>
                                  </p:stCondLst>
                                  <p:childTnLst>
                                    <p:set>
                                      <p:cBhvr>
                                        <p:cTn id="11" dur="1" fill="hold">
                                          <p:stCondLst>
                                            <p:cond delay="0"/>
                                          </p:stCondLst>
                                        </p:cTn>
                                        <p:tgtEl>
                                          <p:spTgt spid="234499">
                                            <p:txEl>
                                              <p:pRg st="1" end="1"/>
                                            </p:txEl>
                                          </p:spTgt>
                                        </p:tgtEl>
                                        <p:attrNameLst>
                                          <p:attrName>style.visibility</p:attrName>
                                        </p:attrNameLst>
                                      </p:cBhvr>
                                      <p:to>
                                        <p:strVal val="visible"/>
                                      </p:to>
                                    </p:set>
                                    <p:animEffect transition="in" filter="wheel(8)">
                                      <p:cBhvr>
                                        <p:cTn id="12" dur="2000"/>
                                        <p:tgtEl>
                                          <p:spTgt spid="2344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8" fill="hold" grpId="0" nodeType="clickEffect">
                                  <p:stCondLst>
                                    <p:cond delay="0"/>
                                  </p:stCondLst>
                                  <p:childTnLst>
                                    <p:set>
                                      <p:cBhvr>
                                        <p:cTn id="16" dur="1" fill="hold">
                                          <p:stCondLst>
                                            <p:cond delay="0"/>
                                          </p:stCondLst>
                                        </p:cTn>
                                        <p:tgtEl>
                                          <p:spTgt spid="234499">
                                            <p:txEl>
                                              <p:pRg st="2" end="2"/>
                                            </p:txEl>
                                          </p:spTgt>
                                        </p:tgtEl>
                                        <p:attrNameLst>
                                          <p:attrName>style.visibility</p:attrName>
                                        </p:attrNameLst>
                                      </p:cBhvr>
                                      <p:to>
                                        <p:strVal val="visible"/>
                                      </p:to>
                                    </p:set>
                                    <p:animEffect transition="in" filter="wheel(8)">
                                      <p:cBhvr>
                                        <p:cTn id="17" dur="2000"/>
                                        <p:tgtEl>
                                          <p:spTgt spid="2344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8" fill="hold" grpId="0" nodeType="clickEffect">
                                  <p:stCondLst>
                                    <p:cond delay="0"/>
                                  </p:stCondLst>
                                  <p:childTnLst>
                                    <p:set>
                                      <p:cBhvr>
                                        <p:cTn id="21" dur="1" fill="hold">
                                          <p:stCondLst>
                                            <p:cond delay="0"/>
                                          </p:stCondLst>
                                        </p:cTn>
                                        <p:tgtEl>
                                          <p:spTgt spid="234499">
                                            <p:txEl>
                                              <p:pRg st="3" end="3"/>
                                            </p:txEl>
                                          </p:spTgt>
                                        </p:tgtEl>
                                        <p:attrNameLst>
                                          <p:attrName>style.visibility</p:attrName>
                                        </p:attrNameLst>
                                      </p:cBhvr>
                                      <p:to>
                                        <p:strVal val="visible"/>
                                      </p:to>
                                    </p:set>
                                    <p:animEffect transition="in" filter="wheel(8)">
                                      <p:cBhvr>
                                        <p:cTn id="22" dur="2000"/>
                                        <p:tgtEl>
                                          <p:spTgt spid="2344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8" fill="hold" grpId="0" nodeType="clickEffect">
                                  <p:stCondLst>
                                    <p:cond delay="0"/>
                                  </p:stCondLst>
                                  <p:childTnLst>
                                    <p:set>
                                      <p:cBhvr>
                                        <p:cTn id="26" dur="1" fill="hold">
                                          <p:stCondLst>
                                            <p:cond delay="0"/>
                                          </p:stCondLst>
                                        </p:cTn>
                                        <p:tgtEl>
                                          <p:spTgt spid="234499">
                                            <p:txEl>
                                              <p:pRg st="4" end="4"/>
                                            </p:txEl>
                                          </p:spTgt>
                                        </p:tgtEl>
                                        <p:attrNameLst>
                                          <p:attrName>style.visibility</p:attrName>
                                        </p:attrNameLst>
                                      </p:cBhvr>
                                      <p:to>
                                        <p:strVal val="visible"/>
                                      </p:to>
                                    </p:set>
                                    <p:animEffect transition="in" filter="wheel(8)">
                                      <p:cBhvr>
                                        <p:cTn id="27" dur="2000"/>
                                        <p:tgtEl>
                                          <p:spTgt spid="2344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9" grpId="0" build="p" bldLvl="5"/>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defRPr/>
            </a:pPr>
            <a:r>
              <a:rPr lang="en-US" dirty="0" smtClean="0"/>
              <a:t>Two Types of Creativity</a:t>
            </a:r>
          </a:p>
        </p:txBody>
      </p:sp>
      <p:sp>
        <p:nvSpPr>
          <p:cNvPr id="10243" name="Rectangle 3"/>
          <p:cNvSpPr>
            <a:spLocks noGrp="1" noChangeArrowheads="1"/>
          </p:cNvSpPr>
          <p:nvPr>
            <p:ph idx="1"/>
          </p:nvPr>
        </p:nvSpPr>
        <p:spPr/>
        <p:txBody>
          <a:bodyPr/>
          <a:lstStyle/>
          <a:p>
            <a:pPr marL="0" indent="0" eaLnBrk="1" hangingPunct="1">
              <a:defRPr/>
            </a:pPr>
            <a:r>
              <a:rPr lang="en-US" b="1" u="sng" dirty="0" smtClean="0"/>
              <a:t>Improvement</a:t>
            </a:r>
          </a:p>
          <a:p>
            <a:pPr marL="0" indent="0" eaLnBrk="1" hangingPunct="1">
              <a:defRPr/>
            </a:pPr>
            <a:r>
              <a:rPr lang="en-US" dirty="0" smtClean="0"/>
              <a:t>Changes in what is already done</a:t>
            </a:r>
          </a:p>
          <a:p>
            <a:pPr marL="0" indent="0" eaLnBrk="1" hangingPunct="1">
              <a:defRPr/>
            </a:pPr>
            <a:endParaRPr lang="en-US" dirty="0" smtClean="0"/>
          </a:p>
          <a:p>
            <a:pPr marL="0" indent="0" eaLnBrk="1" hangingPunct="1">
              <a:defRPr/>
            </a:pPr>
            <a:r>
              <a:rPr lang="en-US" dirty="0" smtClean="0"/>
              <a:t>			</a:t>
            </a:r>
            <a:r>
              <a:rPr lang="en-US" b="1" u="sng" dirty="0" smtClean="0"/>
              <a:t>Innovation</a:t>
            </a:r>
          </a:p>
          <a:p>
            <a:pPr marL="0" indent="0" eaLnBrk="1" hangingPunct="1">
              <a:defRPr/>
            </a:pPr>
            <a:r>
              <a:rPr lang="en-US" dirty="0" smtClean="0"/>
              <a:t>			Entirely new activities</a:t>
            </a:r>
          </a:p>
        </p:txBody>
      </p:sp>
    </p:spTree>
  </p:cSld>
  <p:clrMapOvr>
    <a:masterClrMapping/>
  </p:clrMapOvr>
  <p:transition>
    <p:fade thruBlk="1"/>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ChangeArrowheads="1"/>
          </p:cNvSpPr>
          <p:nvPr>
            <p:ph type="title" idx="4294967295"/>
          </p:nvPr>
        </p:nvSpPr>
        <p:spPr/>
        <p:txBody>
          <a:bodyPr/>
          <a:lstStyle/>
          <a:p>
            <a:pPr eaLnBrk="1" hangingPunct="1">
              <a:defRPr/>
            </a:pPr>
            <a:r>
              <a:rPr lang="en-US" sz="5400" smtClean="0"/>
              <a:t>Examples:  Checklist</a:t>
            </a:r>
            <a:endParaRPr lang="en-US" sz="5400"/>
          </a:p>
        </p:txBody>
      </p:sp>
      <p:sp>
        <p:nvSpPr>
          <p:cNvPr id="238595" name="Rectangle 3"/>
          <p:cNvSpPr>
            <a:spLocks noGrp="1" noChangeArrowheads="1"/>
          </p:cNvSpPr>
          <p:nvPr>
            <p:ph idx="4294967295"/>
          </p:nvPr>
        </p:nvSpPr>
        <p:spPr/>
        <p:txBody>
          <a:bodyPr/>
          <a:lstStyle/>
          <a:p>
            <a:pPr eaLnBrk="1" hangingPunct="1">
              <a:defRPr/>
            </a:pPr>
            <a:r>
              <a:rPr lang="en-US" dirty="0" smtClean="0"/>
              <a:t>ICU</a:t>
            </a:r>
          </a:p>
          <a:p>
            <a:pPr marL="800100" lvl="1" indent="-342900" eaLnBrk="1" hangingPunct="1">
              <a:buFont typeface="Arial" pitchFamily="34" charset="0"/>
              <a:buChar char="•"/>
              <a:defRPr/>
            </a:pPr>
            <a:r>
              <a:rPr lang="en-US" dirty="0" smtClean="0"/>
              <a:t>A second study by </a:t>
            </a:r>
            <a:r>
              <a:rPr lang="en-US" dirty="0" err="1" smtClean="0"/>
              <a:t>Pronovost</a:t>
            </a:r>
            <a:r>
              <a:rPr lang="en-US" dirty="0" smtClean="0"/>
              <a:t> used a checklist for mechanical ventilation.</a:t>
            </a:r>
          </a:p>
          <a:p>
            <a:pPr marL="1257300" lvl="2" indent="-342900" eaLnBrk="1" hangingPunct="1">
              <a:buFont typeface="Arial" pitchFamily="34" charset="0"/>
              <a:buChar char="•"/>
              <a:defRPr/>
            </a:pPr>
            <a:r>
              <a:rPr lang="en-US" dirty="0" smtClean="0"/>
              <a:t>The proportion of patients who didn’t receive the recommended care dropped from 70% to 4%,</a:t>
            </a:r>
          </a:p>
          <a:p>
            <a:pPr marL="1257300" lvl="2" indent="-342900" eaLnBrk="1" hangingPunct="1">
              <a:buFont typeface="Arial" pitchFamily="34" charset="0"/>
              <a:buChar char="•"/>
              <a:defRPr/>
            </a:pPr>
            <a:r>
              <a:rPr lang="en-US" dirty="0" smtClean="0"/>
              <a:t>The occurrence of pneumonias fell by 25%</a:t>
            </a:r>
          </a:p>
          <a:p>
            <a:pPr marL="1257300" lvl="2" indent="-342900" eaLnBrk="1" hangingPunct="1">
              <a:buFont typeface="Arial" pitchFamily="34" charset="0"/>
              <a:buChar char="•"/>
              <a:defRPr/>
            </a:pPr>
            <a:r>
              <a:rPr lang="en-US" dirty="0" smtClean="0"/>
              <a:t>21 fewer patients died than in the previous year</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38595">
                                            <p:txEl>
                                              <p:pRg st="0" end="0"/>
                                            </p:txEl>
                                          </p:spTgt>
                                        </p:tgtEl>
                                        <p:attrNameLst>
                                          <p:attrName>style.visibility</p:attrName>
                                        </p:attrNameLst>
                                      </p:cBhvr>
                                      <p:to>
                                        <p:strVal val="visible"/>
                                      </p:to>
                                    </p:set>
                                    <p:animEffect transition="in" filter="barn(outVertical)">
                                      <p:cBhvr>
                                        <p:cTn id="7" dur="500"/>
                                        <p:tgtEl>
                                          <p:spTgt spid="2385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38595">
                                            <p:txEl>
                                              <p:pRg st="1" end="1"/>
                                            </p:txEl>
                                          </p:spTgt>
                                        </p:tgtEl>
                                        <p:attrNameLst>
                                          <p:attrName>style.visibility</p:attrName>
                                        </p:attrNameLst>
                                      </p:cBhvr>
                                      <p:to>
                                        <p:strVal val="visible"/>
                                      </p:to>
                                    </p:set>
                                    <p:animEffect transition="in" filter="barn(outVertical)">
                                      <p:cBhvr>
                                        <p:cTn id="12" dur="500"/>
                                        <p:tgtEl>
                                          <p:spTgt spid="2385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238595">
                                            <p:txEl>
                                              <p:pRg st="2" end="2"/>
                                            </p:txEl>
                                          </p:spTgt>
                                        </p:tgtEl>
                                        <p:attrNameLst>
                                          <p:attrName>style.visibility</p:attrName>
                                        </p:attrNameLst>
                                      </p:cBhvr>
                                      <p:to>
                                        <p:strVal val="visible"/>
                                      </p:to>
                                    </p:set>
                                    <p:animEffect transition="in" filter="barn(outVertical)">
                                      <p:cBhvr>
                                        <p:cTn id="17" dur="500"/>
                                        <p:tgtEl>
                                          <p:spTgt spid="2385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238595">
                                            <p:txEl>
                                              <p:pRg st="3" end="3"/>
                                            </p:txEl>
                                          </p:spTgt>
                                        </p:tgtEl>
                                        <p:attrNameLst>
                                          <p:attrName>style.visibility</p:attrName>
                                        </p:attrNameLst>
                                      </p:cBhvr>
                                      <p:to>
                                        <p:strVal val="visible"/>
                                      </p:to>
                                    </p:set>
                                    <p:animEffect transition="in" filter="barn(outVertical)">
                                      <p:cBhvr>
                                        <p:cTn id="22" dur="500"/>
                                        <p:tgtEl>
                                          <p:spTgt spid="2385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238595">
                                            <p:txEl>
                                              <p:pRg st="4" end="4"/>
                                            </p:txEl>
                                          </p:spTgt>
                                        </p:tgtEl>
                                        <p:attrNameLst>
                                          <p:attrName>style.visibility</p:attrName>
                                        </p:attrNameLst>
                                      </p:cBhvr>
                                      <p:to>
                                        <p:strVal val="visible"/>
                                      </p:to>
                                    </p:set>
                                    <p:animEffect transition="in" filter="barn(outVertical)">
                                      <p:cBhvr>
                                        <p:cTn id="27" dur="500"/>
                                        <p:tgtEl>
                                          <p:spTgt spid="2385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5" grpId="0" build="p" bldLvl="5"/>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idx="4294967295"/>
          </p:nvPr>
        </p:nvSpPr>
        <p:spPr/>
        <p:txBody>
          <a:bodyPr/>
          <a:lstStyle/>
          <a:p>
            <a:pPr eaLnBrk="1" hangingPunct="1">
              <a:defRPr/>
            </a:pPr>
            <a:r>
              <a:rPr lang="en-US" sz="5400"/>
              <a:t>Examples:  Checklist</a:t>
            </a:r>
          </a:p>
        </p:txBody>
      </p:sp>
      <p:sp>
        <p:nvSpPr>
          <p:cNvPr id="240643" name="Rectangle 3"/>
          <p:cNvSpPr>
            <a:spLocks noGrp="1" noChangeArrowheads="1"/>
          </p:cNvSpPr>
          <p:nvPr>
            <p:ph idx="4294967295"/>
          </p:nvPr>
        </p:nvSpPr>
        <p:spPr/>
        <p:txBody>
          <a:bodyPr/>
          <a:lstStyle/>
          <a:p>
            <a:pPr eaLnBrk="1" hangingPunct="1">
              <a:defRPr/>
            </a:pPr>
            <a:r>
              <a:rPr lang="en-US" dirty="0"/>
              <a:t>ICU</a:t>
            </a:r>
          </a:p>
          <a:p>
            <a:pPr marL="800100" lvl="1" indent="-342900" eaLnBrk="1" hangingPunct="1">
              <a:buFont typeface="Arial" pitchFamily="34" charset="0"/>
              <a:buChar char="•"/>
              <a:defRPr/>
            </a:pPr>
            <a:r>
              <a:rPr lang="en-US" sz="2400" dirty="0"/>
              <a:t>New England Journal of Medicine, December, 2006, the Keystone Initiative. Several Michigan hospitals used ICU checklists</a:t>
            </a:r>
          </a:p>
          <a:p>
            <a:pPr marL="1257300" lvl="2" indent="-342900" eaLnBrk="1" hangingPunct="1">
              <a:buFont typeface="Arial" pitchFamily="34" charset="0"/>
              <a:buChar char="•"/>
              <a:defRPr/>
            </a:pPr>
            <a:r>
              <a:rPr lang="en-US" sz="2000" dirty="0"/>
              <a:t>Within the first 3 months of the study, the infection rate in Michigan’s ICU’s decreased by </a:t>
            </a:r>
            <a:r>
              <a:rPr lang="en-US" sz="2000" dirty="0" smtClean="0"/>
              <a:t>66</a:t>
            </a:r>
            <a:r>
              <a:rPr lang="en-US" sz="2000" dirty="0"/>
              <a:t>%. </a:t>
            </a:r>
          </a:p>
          <a:p>
            <a:pPr marL="1257300" lvl="2" indent="-342900" eaLnBrk="1" hangingPunct="1">
              <a:buFont typeface="Arial" pitchFamily="34" charset="0"/>
              <a:buChar char="•"/>
              <a:defRPr/>
            </a:pPr>
            <a:r>
              <a:rPr lang="en-US" sz="2000" dirty="0"/>
              <a:t>Infection rates fell </a:t>
            </a:r>
            <a:r>
              <a:rPr lang="en-US" sz="2000" dirty="0" smtClean="0"/>
              <a:t>to O.</a:t>
            </a:r>
            <a:endParaRPr lang="en-US" sz="2000" dirty="0"/>
          </a:p>
          <a:p>
            <a:pPr marL="1257300" lvl="2" indent="-342900" eaLnBrk="1" hangingPunct="1">
              <a:buFont typeface="Arial" pitchFamily="34" charset="0"/>
              <a:buChar char="•"/>
              <a:defRPr/>
            </a:pPr>
            <a:r>
              <a:rPr lang="en-US" sz="2000" dirty="0"/>
              <a:t>In eighteen months, the hospitals saved an estimated $175 million and more than 1500 lives. The results have been sustained </a:t>
            </a:r>
            <a:r>
              <a:rPr lang="en-US" sz="2000" dirty="0" smtClean="0"/>
              <a:t>for </a:t>
            </a:r>
            <a:r>
              <a:rPr lang="en-US" sz="2000" dirty="0"/>
              <a:t>four years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40643">
                                            <p:txEl>
                                              <p:pRg st="0" end="0"/>
                                            </p:txEl>
                                          </p:spTgt>
                                        </p:tgtEl>
                                        <p:attrNameLst>
                                          <p:attrName>style.visibility</p:attrName>
                                        </p:attrNameLst>
                                      </p:cBhvr>
                                      <p:to>
                                        <p:strVal val="visible"/>
                                      </p:to>
                                    </p:set>
                                    <p:animEffect transition="in" filter="barn(outHorizontal)">
                                      <p:cBhvr>
                                        <p:cTn id="7" dur="500"/>
                                        <p:tgtEl>
                                          <p:spTgt spid="2406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240643">
                                            <p:txEl>
                                              <p:pRg st="1" end="1"/>
                                            </p:txEl>
                                          </p:spTgt>
                                        </p:tgtEl>
                                        <p:attrNameLst>
                                          <p:attrName>style.visibility</p:attrName>
                                        </p:attrNameLst>
                                      </p:cBhvr>
                                      <p:to>
                                        <p:strVal val="visible"/>
                                      </p:to>
                                    </p:set>
                                    <p:animEffect transition="in" filter="barn(outHorizontal)">
                                      <p:cBhvr>
                                        <p:cTn id="12" dur="500"/>
                                        <p:tgtEl>
                                          <p:spTgt spid="2406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240643">
                                            <p:txEl>
                                              <p:pRg st="2" end="2"/>
                                            </p:txEl>
                                          </p:spTgt>
                                        </p:tgtEl>
                                        <p:attrNameLst>
                                          <p:attrName>style.visibility</p:attrName>
                                        </p:attrNameLst>
                                      </p:cBhvr>
                                      <p:to>
                                        <p:strVal val="visible"/>
                                      </p:to>
                                    </p:set>
                                    <p:animEffect transition="in" filter="barn(outHorizontal)">
                                      <p:cBhvr>
                                        <p:cTn id="17" dur="500"/>
                                        <p:tgtEl>
                                          <p:spTgt spid="2406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240643">
                                            <p:txEl>
                                              <p:pRg st="3" end="3"/>
                                            </p:txEl>
                                          </p:spTgt>
                                        </p:tgtEl>
                                        <p:attrNameLst>
                                          <p:attrName>style.visibility</p:attrName>
                                        </p:attrNameLst>
                                      </p:cBhvr>
                                      <p:to>
                                        <p:strVal val="visible"/>
                                      </p:to>
                                    </p:set>
                                    <p:animEffect transition="in" filter="barn(outHorizontal)">
                                      <p:cBhvr>
                                        <p:cTn id="22" dur="500"/>
                                        <p:tgtEl>
                                          <p:spTgt spid="24064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240643">
                                            <p:txEl>
                                              <p:pRg st="4" end="4"/>
                                            </p:txEl>
                                          </p:spTgt>
                                        </p:tgtEl>
                                        <p:attrNameLst>
                                          <p:attrName>style.visibility</p:attrName>
                                        </p:attrNameLst>
                                      </p:cBhvr>
                                      <p:to>
                                        <p:strVal val="visible"/>
                                      </p:to>
                                    </p:set>
                                    <p:animEffect transition="in" filter="barn(outHorizontal)">
                                      <p:cBhvr>
                                        <p:cTn id="27" dur="500"/>
                                        <p:tgtEl>
                                          <p:spTgt spid="2406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3" grpId="0" build="p" bldLvl="5"/>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6" name="Rectangle 2"/>
          <p:cNvSpPr>
            <a:spLocks noGrp="1" noChangeArrowheads="1"/>
          </p:cNvSpPr>
          <p:nvPr>
            <p:ph type="title" idx="4294967295"/>
          </p:nvPr>
        </p:nvSpPr>
        <p:spPr/>
        <p:txBody>
          <a:bodyPr/>
          <a:lstStyle/>
          <a:p>
            <a:pPr eaLnBrk="1" hangingPunct="1">
              <a:defRPr/>
            </a:pPr>
            <a:r>
              <a:rPr lang="en-US" sz="5400" smtClean="0"/>
              <a:t>Health:  Checklist</a:t>
            </a:r>
          </a:p>
        </p:txBody>
      </p:sp>
      <p:sp>
        <p:nvSpPr>
          <p:cNvPr id="579587" name="Rectangle 3"/>
          <p:cNvSpPr>
            <a:spLocks noGrp="1" noChangeArrowheads="1"/>
          </p:cNvSpPr>
          <p:nvPr>
            <p:ph idx="4294967295"/>
          </p:nvPr>
        </p:nvSpPr>
        <p:spPr>
          <a:xfrm>
            <a:off x="685800" y="1905000"/>
            <a:ext cx="7772400" cy="4114800"/>
          </a:xfrm>
        </p:spPr>
        <p:txBody>
          <a:bodyPr/>
          <a:lstStyle/>
          <a:p>
            <a:pPr eaLnBrk="1" hangingPunct="1">
              <a:buFont typeface="Arial" pitchFamily="34" charset="0"/>
              <a:buChar char="•"/>
              <a:defRPr/>
            </a:pPr>
            <a:r>
              <a:rPr lang="en-US" sz="2400" dirty="0" smtClean="0"/>
              <a:t>A survey of over 1000 operating room staff members from hospitals in five countries—the United States, Germany, Israel, Italy, and Switzerland.</a:t>
            </a:r>
          </a:p>
          <a:p>
            <a:pPr eaLnBrk="1" hangingPunct="1">
              <a:buFont typeface="Arial" pitchFamily="34" charset="0"/>
              <a:buChar char="•"/>
              <a:defRPr/>
            </a:pPr>
            <a:r>
              <a:rPr lang="en-US" sz="2400" dirty="0" smtClean="0"/>
              <a:t>84% of the surgeons rated their operations as having a high level of teamwork</a:t>
            </a:r>
          </a:p>
          <a:p>
            <a:pPr eaLnBrk="1" hangingPunct="1">
              <a:buFont typeface="Arial" pitchFamily="34" charset="0"/>
              <a:buChar char="•"/>
              <a:defRPr/>
            </a:pPr>
            <a:r>
              <a:rPr lang="en-US" sz="2400" dirty="0" smtClean="0"/>
              <a:t>39% of anesthesiologists rated teamwork as high</a:t>
            </a:r>
          </a:p>
          <a:p>
            <a:pPr eaLnBrk="1" hangingPunct="1">
              <a:buFont typeface="Arial" pitchFamily="34" charset="0"/>
              <a:buChar char="•"/>
              <a:defRPr/>
            </a:pPr>
            <a:r>
              <a:rPr lang="en-US" sz="2400" dirty="0" smtClean="0"/>
              <a:t>28% of nurses rated teamwork as high</a:t>
            </a:r>
          </a:p>
          <a:p>
            <a:pPr eaLnBrk="1" hangingPunct="1">
              <a:buFont typeface="Arial" pitchFamily="34" charset="0"/>
              <a:buChar char="•"/>
              <a:defRPr/>
            </a:pPr>
            <a:r>
              <a:rPr lang="en-US" sz="2400" dirty="0" smtClean="0"/>
              <a:t>10% of anesthesia residents rated teamwork as high</a:t>
            </a:r>
            <a:br>
              <a:rPr lang="en-US" sz="2400" dirty="0" smtClean="0"/>
            </a:br>
            <a:r>
              <a:rPr lang="en-US" sz="1400" dirty="0" smtClean="0"/>
              <a:t/>
            </a:r>
            <a:br>
              <a:rPr lang="en-US" sz="1400" dirty="0" smtClean="0"/>
            </a:br>
            <a:r>
              <a:rPr lang="en-US" sz="1800" dirty="0" smtClean="0"/>
              <a:t>JB </a:t>
            </a:r>
            <a:r>
              <a:rPr lang="en-US" sz="1800" dirty="0" err="1" smtClean="0"/>
              <a:t>Sexton,et.al</a:t>
            </a:r>
            <a:r>
              <a:rPr lang="en-US" sz="1800" dirty="0" smtClean="0"/>
              <a:t>. Error, stress, and teamwork in medicine and aviation. </a:t>
            </a:r>
            <a:r>
              <a:rPr lang="en-US" sz="1800" u="sng" dirty="0" smtClean="0"/>
              <a:t>British Journal of Medicine</a:t>
            </a:r>
            <a:r>
              <a:rPr lang="en-US" sz="1800" dirty="0" smtClean="0"/>
              <a:t>, 2000,320, 745-749</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579587">
                                            <p:txEl>
                                              <p:pRg st="0" end="0"/>
                                            </p:txEl>
                                          </p:spTgt>
                                        </p:tgtEl>
                                        <p:attrNameLst>
                                          <p:attrName>style.visibility</p:attrName>
                                        </p:attrNameLst>
                                      </p:cBhvr>
                                      <p:to>
                                        <p:strVal val="visible"/>
                                      </p:to>
                                    </p:set>
                                    <p:animEffect transition="in" filter="barn(outHorizontal)">
                                      <p:cBhvr>
                                        <p:cTn id="7" dur="500"/>
                                        <p:tgtEl>
                                          <p:spTgt spid="5795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579587">
                                            <p:txEl>
                                              <p:pRg st="1" end="1"/>
                                            </p:txEl>
                                          </p:spTgt>
                                        </p:tgtEl>
                                        <p:attrNameLst>
                                          <p:attrName>style.visibility</p:attrName>
                                        </p:attrNameLst>
                                      </p:cBhvr>
                                      <p:to>
                                        <p:strVal val="visible"/>
                                      </p:to>
                                    </p:set>
                                    <p:animEffect transition="in" filter="barn(outHorizontal)">
                                      <p:cBhvr>
                                        <p:cTn id="12" dur="500"/>
                                        <p:tgtEl>
                                          <p:spTgt spid="5795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579587">
                                            <p:txEl>
                                              <p:pRg st="2" end="2"/>
                                            </p:txEl>
                                          </p:spTgt>
                                        </p:tgtEl>
                                        <p:attrNameLst>
                                          <p:attrName>style.visibility</p:attrName>
                                        </p:attrNameLst>
                                      </p:cBhvr>
                                      <p:to>
                                        <p:strVal val="visible"/>
                                      </p:to>
                                    </p:set>
                                    <p:animEffect transition="in" filter="barn(outHorizontal)">
                                      <p:cBhvr>
                                        <p:cTn id="17" dur="500"/>
                                        <p:tgtEl>
                                          <p:spTgt spid="5795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579587">
                                            <p:txEl>
                                              <p:pRg st="3" end="3"/>
                                            </p:txEl>
                                          </p:spTgt>
                                        </p:tgtEl>
                                        <p:attrNameLst>
                                          <p:attrName>style.visibility</p:attrName>
                                        </p:attrNameLst>
                                      </p:cBhvr>
                                      <p:to>
                                        <p:strVal val="visible"/>
                                      </p:to>
                                    </p:set>
                                    <p:animEffect transition="in" filter="barn(outHorizontal)">
                                      <p:cBhvr>
                                        <p:cTn id="22" dur="500"/>
                                        <p:tgtEl>
                                          <p:spTgt spid="57958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579587">
                                            <p:txEl>
                                              <p:pRg st="4" end="4"/>
                                            </p:txEl>
                                          </p:spTgt>
                                        </p:tgtEl>
                                        <p:attrNameLst>
                                          <p:attrName>style.visibility</p:attrName>
                                        </p:attrNameLst>
                                      </p:cBhvr>
                                      <p:to>
                                        <p:strVal val="visible"/>
                                      </p:to>
                                    </p:set>
                                    <p:animEffect transition="in" filter="barn(outHorizontal)">
                                      <p:cBhvr>
                                        <p:cTn id="27" dur="500"/>
                                        <p:tgtEl>
                                          <p:spTgt spid="5795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9587" grpId="0" build="p" bldLvl="5"/>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6" name="Rectangle 2"/>
          <p:cNvSpPr>
            <a:spLocks noGrp="1" noChangeArrowheads="1"/>
          </p:cNvSpPr>
          <p:nvPr>
            <p:ph type="title" idx="4294967295"/>
          </p:nvPr>
        </p:nvSpPr>
        <p:spPr/>
        <p:txBody>
          <a:bodyPr/>
          <a:lstStyle/>
          <a:p>
            <a:pPr eaLnBrk="1" hangingPunct="1">
              <a:defRPr/>
            </a:pPr>
            <a:r>
              <a:rPr lang="en-US" sz="5400" smtClean="0"/>
              <a:t>Health:  Checklist</a:t>
            </a:r>
          </a:p>
        </p:txBody>
      </p:sp>
      <p:sp>
        <p:nvSpPr>
          <p:cNvPr id="579587" name="Rectangle 3"/>
          <p:cNvSpPr>
            <a:spLocks noGrp="1" noChangeArrowheads="1"/>
          </p:cNvSpPr>
          <p:nvPr>
            <p:ph idx="4294967295"/>
          </p:nvPr>
        </p:nvSpPr>
        <p:spPr>
          <a:xfrm>
            <a:off x="685800" y="1905000"/>
            <a:ext cx="8035925" cy="4114800"/>
          </a:xfrm>
        </p:spPr>
        <p:txBody>
          <a:bodyPr/>
          <a:lstStyle/>
          <a:p>
            <a:pPr eaLnBrk="1" hangingPunct="1">
              <a:buFont typeface="Arial" pitchFamily="34" charset="0"/>
              <a:buChar char="•"/>
              <a:defRPr/>
            </a:pPr>
            <a:r>
              <a:rPr lang="en-US" sz="3200" dirty="0" smtClean="0"/>
              <a:t>A Kaiser Hospital Study of Checklists</a:t>
            </a:r>
          </a:p>
          <a:p>
            <a:pPr lvl="2" indent="-508000" eaLnBrk="1" hangingPunct="1">
              <a:buFont typeface="Arial" pitchFamily="34" charset="0"/>
              <a:buChar char="•"/>
              <a:defRPr/>
            </a:pPr>
            <a:r>
              <a:rPr lang="en-US" sz="2400" dirty="0" smtClean="0"/>
              <a:t>Tested checklist use for six months in 3500 operations</a:t>
            </a:r>
          </a:p>
          <a:p>
            <a:pPr marL="1257300" lvl="2" indent="-342900" eaLnBrk="1" hangingPunct="1">
              <a:buFont typeface="Arial" pitchFamily="34" charset="0"/>
              <a:buChar char="•"/>
              <a:defRPr/>
            </a:pPr>
            <a:r>
              <a:rPr lang="en-US" sz="2400" dirty="0" smtClean="0"/>
              <a:t>Staff  average rating of teamwork climate improved from “good” to “outstanding.”</a:t>
            </a:r>
          </a:p>
          <a:p>
            <a:pPr marL="1257300" lvl="2" indent="-342900" eaLnBrk="1" hangingPunct="1">
              <a:buFont typeface="Arial" pitchFamily="34" charset="0"/>
              <a:buChar char="•"/>
              <a:defRPr/>
            </a:pPr>
            <a:r>
              <a:rPr lang="en-US" sz="2400" dirty="0" smtClean="0"/>
              <a:t>Employee satisfaction rose 19%</a:t>
            </a:r>
          </a:p>
          <a:p>
            <a:pPr marL="1257300" lvl="2" indent="-342900" eaLnBrk="1" hangingPunct="1">
              <a:buFont typeface="Arial" pitchFamily="34" charset="0"/>
              <a:buChar char="•"/>
              <a:defRPr/>
            </a:pPr>
            <a:r>
              <a:rPr lang="en-US" sz="2400" dirty="0" smtClean="0"/>
              <a:t>Rate of OR nurse turnover-the proportion leaving their jobs every year dropped from 23% to 7%. </a:t>
            </a:r>
            <a:br>
              <a:rPr lang="en-US" sz="2400" dirty="0" smtClean="0"/>
            </a:br>
            <a:r>
              <a:rPr lang="en-US" sz="2400" dirty="0" smtClean="0"/>
              <a:t/>
            </a:r>
            <a:br>
              <a:rPr lang="en-US" sz="2400" dirty="0" smtClean="0"/>
            </a:br>
            <a:r>
              <a:rPr lang="en-US" sz="2000" dirty="0" smtClean="0"/>
              <a:t>Preflight checklist builds safety culture, reduces nurse turnover. </a:t>
            </a:r>
            <a:r>
              <a:rPr lang="en-US" sz="2000" u="sng" dirty="0" smtClean="0"/>
              <a:t>OR Manager</a:t>
            </a:r>
            <a:r>
              <a:rPr lang="en-US" sz="2000" dirty="0" smtClean="0"/>
              <a:t>, 2003, 12, 1-4.</a:t>
            </a:r>
          </a:p>
          <a:p>
            <a:pPr eaLnBrk="1" hangingPunct="1">
              <a:buFont typeface="Arial" pitchFamily="34" charset="0"/>
              <a:buChar char="•"/>
              <a:defRPr/>
            </a:pPr>
            <a:endParaRPr lang="en-US" sz="1800"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579587">
                                            <p:txEl>
                                              <p:pRg st="0" end="0"/>
                                            </p:txEl>
                                          </p:spTgt>
                                        </p:tgtEl>
                                        <p:attrNameLst>
                                          <p:attrName>style.visibility</p:attrName>
                                        </p:attrNameLst>
                                      </p:cBhvr>
                                      <p:to>
                                        <p:strVal val="visible"/>
                                      </p:to>
                                    </p:set>
                                    <p:animEffect transition="in" filter="barn(outHorizontal)">
                                      <p:cBhvr>
                                        <p:cTn id="7" dur="500"/>
                                        <p:tgtEl>
                                          <p:spTgt spid="5795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579587">
                                            <p:txEl>
                                              <p:pRg st="1" end="1"/>
                                            </p:txEl>
                                          </p:spTgt>
                                        </p:tgtEl>
                                        <p:attrNameLst>
                                          <p:attrName>style.visibility</p:attrName>
                                        </p:attrNameLst>
                                      </p:cBhvr>
                                      <p:to>
                                        <p:strVal val="visible"/>
                                      </p:to>
                                    </p:set>
                                    <p:animEffect transition="in" filter="barn(outHorizontal)">
                                      <p:cBhvr>
                                        <p:cTn id="12" dur="500"/>
                                        <p:tgtEl>
                                          <p:spTgt spid="5795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579587">
                                            <p:txEl>
                                              <p:pRg st="2" end="2"/>
                                            </p:txEl>
                                          </p:spTgt>
                                        </p:tgtEl>
                                        <p:attrNameLst>
                                          <p:attrName>style.visibility</p:attrName>
                                        </p:attrNameLst>
                                      </p:cBhvr>
                                      <p:to>
                                        <p:strVal val="visible"/>
                                      </p:to>
                                    </p:set>
                                    <p:animEffect transition="in" filter="barn(outHorizontal)">
                                      <p:cBhvr>
                                        <p:cTn id="17" dur="500"/>
                                        <p:tgtEl>
                                          <p:spTgt spid="5795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579587">
                                            <p:txEl>
                                              <p:pRg st="3" end="3"/>
                                            </p:txEl>
                                          </p:spTgt>
                                        </p:tgtEl>
                                        <p:attrNameLst>
                                          <p:attrName>style.visibility</p:attrName>
                                        </p:attrNameLst>
                                      </p:cBhvr>
                                      <p:to>
                                        <p:strVal val="visible"/>
                                      </p:to>
                                    </p:set>
                                    <p:animEffect transition="in" filter="barn(outHorizontal)">
                                      <p:cBhvr>
                                        <p:cTn id="22" dur="500"/>
                                        <p:tgtEl>
                                          <p:spTgt spid="57958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579587">
                                            <p:txEl>
                                              <p:pRg st="4" end="4"/>
                                            </p:txEl>
                                          </p:spTgt>
                                        </p:tgtEl>
                                        <p:attrNameLst>
                                          <p:attrName>style.visibility</p:attrName>
                                        </p:attrNameLst>
                                      </p:cBhvr>
                                      <p:to>
                                        <p:strVal val="visible"/>
                                      </p:to>
                                    </p:set>
                                    <p:animEffect transition="in" filter="barn(outHorizontal)">
                                      <p:cBhvr>
                                        <p:cTn id="27" dur="500"/>
                                        <p:tgtEl>
                                          <p:spTgt spid="5795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9587" grpId="0" build="p" bldLvl="5"/>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4"/>
          <p:cNvSpPr>
            <a:spLocks noGrp="1" noChangeArrowheads="1"/>
          </p:cNvSpPr>
          <p:nvPr>
            <p:ph type="title" idx="4294967295"/>
          </p:nvPr>
        </p:nvSpPr>
        <p:spPr/>
        <p:txBody>
          <a:bodyPr/>
          <a:lstStyle/>
          <a:p>
            <a:pPr eaLnBrk="1" hangingPunct="1">
              <a:defRPr/>
            </a:pPr>
            <a:r>
              <a:rPr lang="en-US" sz="5400" dirty="0" smtClean="0">
                <a:solidFill>
                  <a:schemeClr val="accent6"/>
                </a:solidFill>
              </a:rPr>
              <a:t>K</a:t>
            </a:r>
            <a:r>
              <a:rPr lang="en-US" sz="5400" dirty="0" smtClean="0"/>
              <a:t>aizen</a:t>
            </a:r>
          </a:p>
        </p:txBody>
      </p:sp>
      <p:sp>
        <p:nvSpPr>
          <p:cNvPr id="55301" name="Rectangle 5"/>
          <p:cNvSpPr>
            <a:spLocks noGrp="1" noChangeArrowheads="1"/>
          </p:cNvSpPr>
          <p:nvPr>
            <p:ph idx="4294967295"/>
          </p:nvPr>
        </p:nvSpPr>
        <p:spPr/>
        <p:txBody>
          <a:bodyPr/>
          <a:lstStyle/>
          <a:p>
            <a:pPr marL="0" indent="0" eaLnBrk="1" hangingPunct="1">
              <a:buFont typeface="Wingdings" pitchFamily="2" charset="2"/>
              <a:buNone/>
              <a:defRPr/>
            </a:pPr>
            <a:r>
              <a:rPr lang="en-US" sz="2800" smtClean="0"/>
              <a:t>There are five elements in “The Toyota Way.”  One of them is Kaizen.  Kaizen is more a frame of mind than a business process. Toyota employees come to work each day determined to become a little better at whatever it is they are doing then they were the day before.</a:t>
            </a:r>
          </a:p>
          <a:p>
            <a:pPr marL="0" indent="0" eaLnBrk="1" hangingPunct="1">
              <a:defRPr/>
            </a:pPr>
            <a:endParaRPr lang="en-US" sz="2800" smtClean="0"/>
          </a:p>
          <a:p>
            <a:pPr marL="0" indent="0" algn="r" eaLnBrk="1" hangingPunct="1">
              <a:buFont typeface="Wingdings" pitchFamily="2" charset="2"/>
              <a:buNone/>
              <a:defRPr/>
            </a:pPr>
            <a:r>
              <a:rPr lang="en-US" sz="2800" smtClean="0"/>
              <a:t>The Economist, January 21, 2005</a:t>
            </a:r>
          </a:p>
        </p:txBody>
      </p:sp>
    </p:spTree>
  </p:cSld>
  <p:clrMapOvr>
    <a:masterClrMapping/>
  </p:clrMapOvr>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57200" y="609600"/>
            <a:ext cx="7772400" cy="4114800"/>
          </a:xfrm>
        </p:spPr>
        <p:txBody>
          <a:bodyPr/>
          <a:lstStyle/>
          <a:p>
            <a:pPr marL="0" indent="0" eaLnBrk="1" hangingPunct="1">
              <a:buFont typeface="Wingdings" pitchFamily="2" charset="2"/>
              <a:buNone/>
              <a:defRPr/>
            </a:pPr>
            <a:r>
              <a:rPr lang="en-US" i="1" dirty="0" smtClean="0"/>
              <a:t>Kaizen, </a:t>
            </a:r>
            <a:r>
              <a:rPr lang="en-US" dirty="0" smtClean="0"/>
              <a:t>the well-known Japanese process of continuous improvement. </a:t>
            </a:r>
            <a:r>
              <a:rPr lang="en-US" i="1" dirty="0" smtClean="0"/>
              <a:t>Kaizen </a:t>
            </a:r>
            <a:r>
              <a:rPr lang="en-US" dirty="0" smtClean="0"/>
              <a:t>is more a frame of mind than a business process.  Toyota workers come to work each day determined to become a little better at whatever it is they are doing than they were the day before.</a:t>
            </a:r>
          </a:p>
          <a:p>
            <a:pPr marL="0" indent="0" eaLnBrk="1" hangingPunct="1">
              <a:buFont typeface="Wingdings" pitchFamily="2" charset="2"/>
              <a:buNone/>
              <a:defRPr/>
            </a:pPr>
            <a:r>
              <a:rPr lang="en-US" dirty="0" smtClean="0"/>
              <a:t>					</a:t>
            </a:r>
            <a:r>
              <a:rPr lang="en-US" sz="2000" u="sng" dirty="0" smtClean="0"/>
              <a:t>The Economist</a:t>
            </a:r>
            <a:r>
              <a:rPr lang="en-US" sz="2000" dirty="0" smtClean="0"/>
              <a:t/>
            </a:r>
            <a:br>
              <a:rPr lang="en-US" sz="2000" dirty="0" smtClean="0"/>
            </a:br>
            <a:r>
              <a:rPr lang="en-US" sz="2000" dirty="0" smtClean="0"/>
              <a:t>					January 21, 2006</a:t>
            </a:r>
          </a:p>
          <a:p>
            <a:pPr marL="0" indent="0" eaLnBrk="1" hangingPunct="1">
              <a:buFont typeface="Wingdings" pitchFamily="2" charset="2"/>
              <a:buNone/>
              <a:defRPr/>
            </a:pPr>
            <a:endParaRPr lang="en-US" sz="2000" dirty="0"/>
          </a:p>
        </p:txBody>
      </p:sp>
    </p:spTree>
  </p:cSld>
  <p:clrMapOvr>
    <a:masterClrMapping/>
  </p:clrMapOv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0290" name="Rectangle 2"/>
          <p:cNvSpPr>
            <a:spLocks noGrp="1" noChangeArrowheads="1"/>
          </p:cNvSpPr>
          <p:nvPr>
            <p:ph type="title" idx="4294967295"/>
          </p:nvPr>
        </p:nvSpPr>
        <p:spPr/>
        <p:txBody>
          <a:bodyPr/>
          <a:lstStyle/>
          <a:p>
            <a:pPr eaLnBrk="1" hangingPunct="1">
              <a:defRPr/>
            </a:pPr>
            <a:r>
              <a:rPr lang="en-US" sz="5400" smtClean="0"/>
              <a:t>Examples:  Business</a:t>
            </a:r>
            <a:endParaRPr lang="en-US" sz="5400"/>
          </a:p>
        </p:txBody>
      </p:sp>
      <p:sp>
        <p:nvSpPr>
          <p:cNvPr id="140291" name="Rectangle 3"/>
          <p:cNvSpPr>
            <a:spLocks noGrp="1" noChangeArrowheads="1"/>
          </p:cNvSpPr>
          <p:nvPr>
            <p:ph idx="4294967295"/>
          </p:nvPr>
        </p:nvSpPr>
        <p:spPr/>
        <p:txBody>
          <a:bodyPr/>
          <a:lstStyle/>
          <a:p>
            <a:pPr eaLnBrk="1" hangingPunct="1">
              <a:buFont typeface="Arial" pitchFamily="34" charset="0"/>
              <a:buChar char="•"/>
              <a:defRPr/>
            </a:pPr>
            <a:r>
              <a:rPr lang="en-US" sz="2400" dirty="0" smtClean="0"/>
              <a:t>At the beginning of World War II, Toyota made a thousand cars a month.  General Motors made a thousand a day.</a:t>
            </a:r>
          </a:p>
          <a:p>
            <a:pPr eaLnBrk="1" hangingPunct="1">
              <a:buFont typeface="Arial" pitchFamily="34" charset="0"/>
              <a:buChar char="•"/>
              <a:defRPr/>
            </a:pPr>
            <a:r>
              <a:rPr lang="en-US" sz="2400" dirty="0" smtClean="0"/>
              <a:t>In 1970, GM had a 40% share of the US car and light-truck sales, Toyota has 2%</a:t>
            </a:r>
          </a:p>
          <a:p>
            <a:pPr eaLnBrk="1" hangingPunct="1">
              <a:buFont typeface="Arial" pitchFamily="34" charset="0"/>
              <a:buChar char="•"/>
              <a:defRPr/>
            </a:pPr>
            <a:r>
              <a:rPr lang="en-US" sz="2400" dirty="0" smtClean="0"/>
              <a:t>In 1980, Toyota leaped to 3%</a:t>
            </a:r>
          </a:p>
          <a:p>
            <a:pPr eaLnBrk="1" hangingPunct="1">
              <a:buFont typeface="Arial" pitchFamily="34" charset="0"/>
              <a:buChar char="•"/>
              <a:defRPr/>
            </a:pPr>
            <a:r>
              <a:rPr lang="en-US" sz="2400" dirty="0" smtClean="0"/>
              <a:t>In 1990, 8%</a:t>
            </a:r>
          </a:p>
          <a:p>
            <a:pPr eaLnBrk="1" hangingPunct="1">
              <a:buFont typeface="Arial" pitchFamily="34" charset="0"/>
              <a:buChar char="•"/>
              <a:defRPr/>
            </a:pPr>
            <a:r>
              <a:rPr lang="en-US" sz="2400" dirty="0" smtClean="0"/>
              <a:t>In 2000, 9%</a:t>
            </a:r>
          </a:p>
          <a:p>
            <a:pPr eaLnBrk="1" hangingPunct="1">
              <a:buFont typeface="Arial" pitchFamily="34" charset="0"/>
              <a:buChar char="•"/>
              <a:defRPr/>
            </a:pPr>
            <a:r>
              <a:rPr lang="en-US" sz="2400" dirty="0" smtClean="0"/>
              <a:t>In 2006, 13%</a:t>
            </a:r>
          </a:p>
          <a:p>
            <a:pPr eaLnBrk="1" hangingPunct="1">
              <a:buFont typeface="Arial" pitchFamily="34" charset="0"/>
              <a:buChar char="•"/>
              <a:defRPr/>
            </a:pPr>
            <a:r>
              <a:rPr lang="en-US" sz="2400" dirty="0" smtClean="0"/>
              <a:t>Toyota’s rise is described by the Japanese word, ‘</a:t>
            </a:r>
            <a:r>
              <a:rPr lang="en-US" sz="2400" dirty="0" err="1" smtClean="0"/>
              <a:t>jojo</a:t>
            </a:r>
            <a:r>
              <a:rPr lang="en-US" sz="2400" dirty="0" smtClean="0"/>
              <a:t>’ which means ‘slowly, gradually, and steadily.’</a:t>
            </a:r>
            <a:endParaRPr 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0291">
                                            <p:txEl>
                                              <p:pRg st="0" end="0"/>
                                            </p:txEl>
                                          </p:spTgt>
                                        </p:tgtEl>
                                        <p:attrNameLst>
                                          <p:attrName>style.visibility</p:attrName>
                                        </p:attrNameLst>
                                      </p:cBhvr>
                                      <p:to>
                                        <p:strVal val="visible"/>
                                      </p:to>
                                    </p:set>
                                    <p:animEffect transition="in" filter="checkerboard(across)">
                                      <p:cBhvr>
                                        <p:cTn id="7" dur="500"/>
                                        <p:tgtEl>
                                          <p:spTgt spid="140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40291">
                                            <p:txEl>
                                              <p:pRg st="1" end="1"/>
                                            </p:txEl>
                                          </p:spTgt>
                                        </p:tgtEl>
                                        <p:attrNameLst>
                                          <p:attrName>style.visibility</p:attrName>
                                        </p:attrNameLst>
                                      </p:cBhvr>
                                      <p:to>
                                        <p:strVal val="visible"/>
                                      </p:to>
                                    </p:set>
                                    <p:animEffect transition="in" filter="checkerboard(across)">
                                      <p:cBhvr>
                                        <p:cTn id="12" dur="500"/>
                                        <p:tgtEl>
                                          <p:spTgt spid="1402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0291">
                                            <p:txEl>
                                              <p:pRg st="2" end="2"/>
                                            </p:txEl>
                                          </p:spTgt>
                                        </p:tgtEl>
                                        <p:attrNameLst>
                                          <p:attrName>style.visibility</p:attrName>
                                        </p:attrNameLst>
                                      </p:cBhvr>
                                      <p:to>
                                        <p:strVal val="visible"/>
                                      </p:to>
                                    </p:set>
                                    <p:animEffect transition="in" filter="checkerboard(across)">
                                      <p:cBhvr>
                                        <p:cTn id="17" dur="500"/>
                                        <p:tgtEl>
                                          <p:spTgt spid="1402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40291">
                                            <p:txEl>
                                              <p:pRg st="3" end="3"/>
                                            </p:txEl>
                                          </p:spTgt>
                                        </p:tgtEl>
                                        <p:attrNameLst>
                                          <p:attrName>style.visibility</p:attrName>
                                        </p:attrNameLst>
                                      </p:cBhvr>
                                      <p:to>
                                        <p:strVal val="visible"/>
                                      </p:to>
                                    </p:set>
                                    <p:animEffect transition="in" filter="checkerboard(across)">
                                      <p:cBhvr>
                                        <p:cTn id="22" dur="500"/>
                                        <p:tgtEl>
                                          <p:spTgt spid="14029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40291">
                                            <p:txEl>
                                              <p:pRg st="4" end="4"/>
                                            </p:txEl>
                                          </p:spTgt>
                                        </p:tgtEl>
                                        <p:attrNameLst>
                                          <p:attrName>style.visibility</p:attrName>
                                        </p:attrNameLst>
                                      </p:cBhvr>
                                      <p:to>
                                        <p:strVal val="visible"/>
                                      </p:to>
                                    </p:set>
                                    <p:animEffect transition="in" filter="checkerboard(across)">
                                      <p:cBhvr>
                                        <p:cTn id="27" dur="500"/>
                                        <p:tgtEl>
                                          <p:spTgt spid="14029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40291">
                                            <p:txEl>
                                              <p:pRg st="5" end="5"/>
                                            </p:txEl>
                                          </p:spTgt>
                                        </p:tgtEl>
                                        <p:attrNameLst>
                                          <p:attrName>style.visibility</p:attrName>
                                        </p:attrNameLst>
                                      </p:cBhvr>
                                      <p:to>
                                        <p:strVal val="visible"/>
                                      </p:to>
                                    </p:set>
                                    <p:animEffect transition="in" filter="checkerboard(across)">
                                      <p:cBhvr>
                                        <p:cTn id="32" dur="500"/>
                                        <p:tgtEl>
                                          <p:spTgt spid="14029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40291">
                                            <p:txEl>
                                              <p:pRg st="6" end="6"/>
                                            </p:txEl>
                                          </p:spTgt>
                                        </p:tgtEl>
                                        <p:attrNameLst>
                                          <p:attrName>style.visibility</p:attrName>
                                        </p:attrNameLst>
                                      </p:cBhvr>
                                      <p:to>
                                        <p:strVal val="visible"/>
                                      </p:to>
                                    </p:set>
                                    <p:animEffect transition="in" filter="checkerboard(across)">
                                      <p:cBhvr>
                                        <p:cTn id="37" dur="500"/>
                                        <p:tgtEl>
                                          <p:spTgt spid="1402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1" grpId="0" build="p" bldLvl="3" autoUpdateAnimBg="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oyota2000.jpg"/>
          <p:cNvPicPr>
            <a:picLocks noChangeAspect="1"/>
          </p:cNvPicPr>
          <p:nvPr/>
        </p:nvPicPr>
        <p:blipFill>
          <a:blip r:embed="rId3"/>
          <a:stretch>
            <a:fillRect/>
          </a:stretch>
        </p:blipFill>
        <p:spPr>
          <a:xfrm>
            <a:off x="2082800" y="614363"/>
            <a:ext cx="4827588" cy="5681662"/>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990650567"/>
      </p:ext>
    </p:extLst>
  </p:cSld>
  <p:clrMapOvr>
    <a:masterClrMapping/>
  </p:clrMapOvr>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8993" name="Picture 3" descr="toyota.jpg"/>
          <p:cNvPicPr>
            <a:picLocks noChangeAspect="1"/>
          </p:cNvPicPr>
          <p:nvPr/>
        </p:nvPicPr>
        <p:blipFill>
          <a:blip r:embed="rId3"/>
          <a:srcRect/>
          <a:stretch>
            <a:fillRect/>
          </a:stretch>
        </p:blipFill>
        <p:spPr bwMode="auto">
          <a:xfrm>
            <a:off x="1905000" y="184150"/>
            <a:ext cx="4435475" cy="64452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252538" y="1039813"/>
            <a:ext cx="7091362" cy="4114800"/>
          </a:xfrm>
        </p:spPr>
        <p:txBody>
          <a:bodyPr/>
          <a:lstStyle/>
          <a:p>
            <a:pPr marL="0" indent="0" eaLnBrk="1" hangingPunct="1">
              <a:defRPr/>
            </a:pPr>
            <a:r>
              <a:rPr lang="en-US" dirty="0" smtClean="0"/>
              <a:t>“At their core was an attention to detail and a noble frugality that shunned waste of every kind. As </a:t>
            </a:r>
            <a:r>
              <a:rPr lang="en-US" dirty="0" err="1" smtClean="0"/>
              <a:t>Ohno’s</a:t>
            </a:r>
            <a:r>
              <a:rPr lang="en-US" dirty="0" smtClean="0"/>
              <a:t> concepts were handed down to successive generations of Toyota’s executives, however, the purity of the message appears to have been slowly lost.”</a:t>
            </a:r>
          </a:p>
          <a:p>
            <a:pPr eaLnBrk="1" hangingPunct="1">
              <a:tabLst>
                <a:tab pos="4572000" algn="l"/>
              </a:tabLst>
              <a:defRPr/>
            </a:pPr>
            <a:r>
              <a:rPr lang="en-US" sz="2400" dirty="0" smtClean="0"/>
              <a:t>		Business Week</a:t>
            </a:r>
          </a:p>
          <a:p>
            <a:pPr eaLnBrk="1" hangingPunct="1">
              <a:tabLst>
                <a:tab pos="4572000" algn="l"/>
              </a:tabLst>
              <a:defRPr/>
            </a:pPr>
            <a:r>
              <a:rPr lang="en-US" sz="2400" dirty="0" smtClean="0"/>
              <a:t>		March 22, 2010</a:t>
            </a:r>
          </a:p>
          <a:p>
            <a:pPr eaLnBrk="1" hangingPunct="1">
              <a:defRPr/>
            </a:pPr>
            <a:endParaRPr 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6" name="Rectangle 4"/>
          <p:cNvSpPr>
            <a:spLocks noGrp="1" noChangeArrowheads="1"/>
          </p:cNvSpPr>
          <p:nvPr>
            <p:ph type="title"/>
          </p:nvPr>
        </p:nvSpPr>
        <p:spPr/>
        <p:txBody>
          <a:bodyPr/>
          <a:lstStyle/>
          <a:p>
            <a:pPr eaLnBrk="1" hangingPunct="1">
              <a:defRPr/>
            </a:pPr>
            <a:r>
              <a:rPr lang="en-US" smtClean="0"/>
              <a:t>Why Bother?</a:t>
            </a:r>
          </a:p>
        </p:txBody>
      </p:sp>
      <p:sp>
        <p:nvSpPr>
          <p:cNvPr id="8197" name="Rectangle 5"/>
          <p:cNvSpPr>
            <a:spLocks noGrp="1" noChangeArrowheads="1"/>
          </p:cNvSpPr>
          <p:nvPr>
            <p:ph idx="1"/>
          </p:nvPr>
        </p:nvSpPr>
        <p:spPr/>
        <p:txBody>
          <a:bodyPr/>
          <a:lstStyle/>
          <a:p>
            <a:pPr marL="0" indent="0" eaLnBrk="1" hangingPunct="1">
              <a:defRPr/>
            </a:pPr>
            <a:r>
              <a:rPr lang="en-US" sz="3200" dirty="0" smtClean="0"/>
              <a:t>It’s harder than you think!</a:t>
            </a:r>
          </a:p>
          <a:p>
            <a:pPr marL="0" indent="0" eaLnBrk="1" hangingPunct="1">
              <a:defRPr/>
            </a:pPr>
            <a:endParaRPr lang="en-US" sz="3200" dirty="0" smtClean="0"/>
          </a:p>
          <a:p>
            <a:pPr marL="0" indent="0" eaLnBrk="1" hangingPunct="1">
              <a:defRPr/>
            </a:pPr>
            <a:r>
              <a:rPr lang="en-US" sz="3200" dirty="0" smtClean="0"/>
              <a:t>The task of the organization is to maximize the creative potential of all its employees</a:t>
            </a:r>
          </a:p>
          <a:p>
            <a:pPr marL="0" indent="0" eaLnBrk="1" hangingPunct="1">
              <a:defRPr/>
            </a:pPr>
            <a:endParaRPr lang="en-US" sz="2400" dirty="0" smtClean="0"/>
          </a:p>
          <a:p>
            <a:pPr marL="0" indent="0" eaLnBrk="1" hangingPunct="1">
              <a:defRPr/>
            </a:pPr>
            <a:r>
              <a:rPr lang="en-US" sz="3200" dirty="0" smtClean="0"/>
              <a:t>Pygmalion Effect</a:t>
            </a:r>
          </a:p>
          <a:p>
            <a:pPr marL="0" indent="0" eaLnBrk="1" hangingPunct="1">
              <a:defRPr/>
            </a:pPr>
            <a:endParaRPr lang="en-US" sz="2400" dirty="0" smtClean="0"/>
          </a:p>
          <a:p>
            <a:pPr marL="0" indent="0" eaLnBrk="1" hangingPunct="1">
              <a:defRPr/>
            </a:pPr>
            <a:r>
              <a:rPr lang="en-US" sz="3200" dirty="0" smtClean="0"/>
              <a:t>Profit/Success</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197">
                                            <p:txEl>
                                              <p:pRg st="0" end="0"/>
                                            </p:txEl>
                                          </p:spTgt>
                                        </p:tgtEl>
                                        <p:attrNameLst>
                                          <p:attrName>style.visibility</p:attrName>
                                        </p:attrNameLst>
                                      </p:cBhvr>
                                      <p:to>
                                        <p:strVal val="visible"/>
                                      </p:to>
                                    </p:set>
                                    <p:animEffect transition="in" filter="dissolve">
                                      <p:cBhvr>
                                        <p:cTn id="7" dur="500"/>
                                        <p:tgtEl>
                                          <p:spTgt spid="819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197">
                                            <p:txEl>
                                              <p:pRg st="2" end="2"/>
                                            </p:txEl>
                                          </p:spTgt>
                                        </p:tgtEl>
                                        <p:attrNameLst>
                                          <p:attrName>style.visibility</p:attrName>
                                        </p:attrNameLst>
                                      </p:cBhvr>
                                      <p:to>
                                        <p:strVal val="visible"/>
                                      </p:to>
                                    </p:set>
                                    <p:animEffect transition="in" filter="dissolve">
                                      <p:cBhvr>
                                        <p:cTn id="12" dur="500"/>
                                        <p:tgtEl>
                                          <p:spTgt spid="819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197">
                                            <p:txEl>
                                              <p:pRg st="4" end="4"/>
                                            </p:txEl>
                                          </p:spTgt>
                                        </p:tgtEl>
                                        <p:attrNameLst>
                                          <p:attrName>style.visibility</p:attrName>
                                        </p:attrNameLst>
                                      </p:cBhvr>
                                      <p:to>
                                        <p:strVal val="visible"/>
                                      </p:to>
                                    </p:set>
                                    <p:animEffect transition="in" filter="dissolve">
                                      <p:cBhvr>
                                        <p:cTn id="17" dur="500"/>
                                        <p:tgtEl>
                                          <p:spTgt spid="819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197">
                                            <p:txEl>
                                              <p:pRg st="6" end="6"/>
                                            </p:txEl>
                                          </p:spTgt>
                                        </p:tgtEl>
                                        <p:attrNameLst>
                                          <p:attrName>style.visibility</p:attrName>
                                        </p:attrNameLst>
                                      </p:cBhvr>
                                      <p:to>
                                        <p:strVal val="visible"/>
                                      </p:to>
                                    </p:set>
                                    <p:animEffect transition="in" filter="dissolve">
                                      <p:cBhvr>
                                        <p:cTn id="22" dur="500"/>
                                        <p:tgtEl>
                                          <p:spTgt spid="819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build="p" bldLvl="2" autoUpdateAnimBg="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252538" y="1125538"/>
            <a:ext cx="7091362" cy="4114800"/>
          </a:xfrm>
        </p:spPr>
        <p:txBody>
          <a:bodyPr/>
          <a:lstStyle/>
          <a:p>
            <a:pPr marL="0" indent="0" eaLnBrk="1" hangingPunct="1">
              <a:defRPr/>
            </a:pPr>
            <a:r>
              <a:rPr lang="en-US" dirty="0" smtClean="0"/>
              <a:t>“The root cause of their problems was that the company was hijacked by anti-Toyoda family financial pirates.”</a:t>
            </a:r>
          </a:p>
          <a:p>
            <a:pPr marL="0" indent="0" eaLnBrk="1" hangingPunct="1">
              <a:defRPr/>
            </a:pPr>
            <a:r>
              <a:rPr lang="en-US" dirty="0" smtClean="0"/>
              <a:t> </a:t>
            </a:r>
          </a:p>
          <a:p>
            <a:pPr marL="0" indent="0" eaLnBrk="1" hangingPunct="1">
              <a:tabLst>
                <a:tab pos="4511675" algn="l"/>
              </a:tabLst>
              <a:defRPr/>
            </a:pPr>
            <a:r>
              <a:rPr lang="en-US" sz="2400" dirty="0" smtClean="0"/>
              <a:t>	Jim Press</a:t>
            </a:r>
          </a:p>
          <a:p>
            <a:pPr marL="0" indent="0" eaLnBrk="1" hangingPunct="1">
              <a:tabLst>
                <a:tab pos="4511675" algn="l"/>
              </a:tabLst>
              <a:defRPr/>
            </a:pPr>
            <a:r>
              <a:rPr lang="en-US" sz="2400" dirty="0" smtClean="0"/>
              <a:t>	Past-President</a:t>
            </a:r>
          </a:p>
          <a:p>
            <a:pPr marL="0" indent="0" eaLnBrk="1" hangingPunct="1">
              <a:tabLst>
                <a:tab pos="4511675" algn="l"/>
              </a:tabLst>
              <a:defRPr/>
            </a:pPr>
            <a:r>
              <a:rPr lang="en-US" sz="2400" dirty="0" smtClean="0"/>
              <a:t>	Toyota, USA</a:t>
            </a:r>
          </a:p>
          <a:p>
            <a:pPr marL="0" indent="0" eaLnBrk="1" hangingPunct="1">
              <a:defRPr/>
            </a:pPr>
            <a:endParaRPr lang="en-US" dirty="0"/>
          </a:p>
        </p:txBody>
      </p:sp>
    </p:spTree>
  </p:cSld>
  <p:clrMapOvr>
    <a:masterClrMapping/>
  </p:clrMapOvr>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85800" y="304800"/>
            <a:ext cx="7772400" cy="5791200"/>
          </a:xfrm>
        </p:spPr>
        <p:txBody>
          <a:bodyPr/>
          <a:lstStyle/>
          <a:p>
            <a:pPr indent="4763" eaLnBrk="1" hangingPunct="1">
              <a:defRPr/>
            </a:pPr>
            <a:r>
              <a:rPr lang="en-US" dirty="0" smtClean="0"/>
              <a:t>“We make so many cars in so many different places with so many people.  Our greatest fear is that as we keep growing, our ability to maintain the discipline of </a:t>
            </a:r>
            <a:r>
              <a:rPr lang="en-US" i="1" dirty="0" smtClean="0"/>
              <a:t>kaizen</a:t>
            </a:r>
            <a:r>
              <a:rPr lang="en-US" dirty="0" smtClean="0"/>
              <a:t> will be lost.”</a:t>
            </a:r>
          </a:p>
          <a:p>
            <a:pPr eaLnBrk="1" hangingPunct="1">
              <a:spcBef>
                <a:spcPts val="0"/>
              </a:spcBef>
              <a:defRPr/>
            </a:pPr>
            <a:r>
              <a:rPr lang="en-US" dirty="0" smtClean="0"/>
              <a:t>					</a:t>
            </a:r>
            <a:r>
              <a:rPr lang="en-US" sz="2400" dirty="0" err="1" smtClean="0"/>
              <a:t>Teruo</a:t>
            </a:r>
            <a:r>
              <a:rPr lang="en-US" sz="2400" dirty="0" smtClean="0"/>
              <a:t> Suzuki</a:t>
            </a:r>
          </a:p>
          <a:p>
            <a:pPr eaLnBrk="1" hangingPunct="1">
              <a:spcBef>
                <a:spcPts val="0"/>
              </a:spcBef>
              <a:defRPr/>
            </a:pPr>
            <a:r>
              <a:rPr lang="en-US" sz="2400" dirty="0" smtClean="0"/>
              <a:t>					General Manager</a:t>
            </a:r>
          </a:p>
          <a:p>
            <a:pPr eaLnBrk="1" hangingPunct="1">
              <a:spcBef>
                <a:spcPts val="0"/>
              </a:spcBef>
              <a:defRPr/>
            </a:pPr>
            <a:r>
              <a:rPr lang="en-US" sz="2400" dirty="0" smtClean="0"/>
              <a:t>					Human Resources</a:t>
            </a:r>
          </a:p>
          <a:p>
            <a:pPr eaLnBrk="1" hangingPunct="1">
              <a:spcBef>
                <a:spcPts val="0"/>
              </a:spcBef>
              <a:defRPr/>
            </a:pPr>
            <a:r>
              <a:rPr lang="en-US" sz="2400" dirty="0" smtClean="0"/>
              <a:t>					Toyota</a:t>
            </a:r>
          </a:p>
          <a:p>
            <a:pPr eaLnBrk="1" hangingPunct="1">
              <a:spcBef>
                <a:spcPts val="0"/>
              </a:spcBef>
              <a:defRPr/>
            </a:pPr>
            <a:r>
              <a:rPr lang="en-US" sz="2400" dirty="0" smtClean="0"/>
              <a:t>					February 7, 2005</a:t>
            </a:r>
            <a:endParaRPr lang="en-US" sz="2400" dirty="0"/>
          </a:p>
        </p:txBody>
      </p:sp>
    </p:spTree>
  </p:cSld>
  <p:clrMapOvr>
    <a:masterClrMapping/>
  </p:clrMapOvr>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3"/>
          <p:cNvSpPr>
            <a:spLocks noGrp="1" noChangeArrowheads="1"/>
          </p:cNvSpPr>
          <p:nvPr>
            <p:ph type="title" idx="4294967295"/>
          </p:nvPr>
        </p:nvSpPr>
        <p:spPr/>
        <p:txBody>
          <a:bodyPr/>
          <a:lstStyle/>
          <a:p>
            <a:pPr eaLnBrk="1" hangingPunct="1">
              <a:defRPr/>
            </a:pPr>
            <a:r>
              <a:rPr lang="en-US" sz="5400" dirty="0"/>
              <a:t>Examples:  Business</a:t>
            </a:r>
          </a:p>
        </p:txBody>
      </p:sp>
      <p:sp>
        <p:nvSpPr>
          <p:cNvPr id="477186" name="Rectangle 4"/>
          <p:cNvSpPr>
            <a:spLocks noGrp="1" noChangeArrowheads="1"/>
          </p:cNvSpPr>
          <p:nvPr>
            <p:ph idx="4294967295"/>
          </p:nvPr>
        </p:nvSpPr>
        <p:spPr>
          <a:noFill/>
        </p:spPr>
        <p:txBody>
          <a:bodyPr/>
          <a:lstStyle/>
          <a:p>
            <a:pPr marL="0" indent="0" eaLnBrk="1" hangingPunct="1">
              <a:buFont typeface="Wingdings" pitchFamily="2" charset="2"/>
              <a:buNone/>
            </a:pPr>
            <a:r>
              <a:rPr lang="en-US" sz="2000" b="1" smtClean="0">
                <a:effectLst/>
                <a:latin typeface="Enchanted"/>
              </a:rPr>
              <a:t>“At Toyota’s Torrance headquarters, the computer room was too warm.  The easy answer would be to dial down the air conditioning.  But following the company’s principles, workers tracked down the root cause, a blocked duct.  By following </a:t>
            </a:r>
            <a:r>
              <a:rPr lang="en-US" sz="2000" b="1" i="1" smtClean="0">
                <a:effectLst/>
                <a:latin typeface="Enchanted"/>
              </a:rPr>
              <a:t>kaizen</a:t>
            </a:r>
            <a:r>
              <a:rPr lang="en-US" sz="2000" b="1" smtClean="0">
                <a:effectLst/>
                <a:latin typeface="Enchanted"/>
              </a:rPr>
              <a:t>, a problem was fixed without extra cost . . .</a:t>
            </a:r>
          </a:p>
          <a:p>
            <a:pPr marL="0" indent="0" eaLnBrk="1" hangingPunct="1">
              <a:buFont typeface="Wingdings" pitchFamily="2" charset="2"/>
              <a:buNone/>
            </a:pPr>
            <a:r>
              <a:rPr lang="en-US" sz="2000" b="1" smtClean="0">
                <a:effectLst/>
                <a:latin typeface="Enchanted"/>
              </a:rPr>
              <a:t>Workers also found they has excess office supplies languishing on </a:t>
            </a:r>
            <a:br>
              <a:rPr lang="en-US" sz="2000" b="1" smtClean="0">
                <a:effectLst/>
                <a:latin typeface="Enchanted"/>
              </a:rPr>
            </a:br>
            <a:r>
              <a:rPr lang="en-US" sz="2000" b="1" smtClean="0">
                <a:effectLst/>
                <a:latin typeface="Enchanted"/>
              </a:rPr>
              <a:t>shelves . . . So they created an intranet trading post:  Workers with too much of something – file folders, binders, Sharpies, copier toner, whatever – list it and employees in other departments can come by to trade or plunder.  It might seem small but if one department uses the excess of another department there’s some significant cost savings.  All these cost savings add up.”</a:t>
            </a:r>
          </a:p>
          <a:p>
            <a:pPr marL="0" indent="0" algn="r" eaLnBrk="1" hangingPunct="1">
              <a:buFont typeface="Wingdings" pitchFamily="2" charset="2"/>
              <a:buNone/>
            </a:pPr>
            <a:r>
              <a:rPr lang="en-US" sz="2000" b="1" i="1" smtClean="0">
                <a:effectLst/>
                <a:latin typeface="Enchanted"/>
              </a:rPr>
              <a:t>USA Today</a:t>
            </a:r>
            <a:r>
              <a:rPr lang="en-US" sz="2000" b="1" smtClean="0">
                <a:effectLst/>
                <a:latin typeface="Enchanted"/>
              </a:rPr>
              <a:t>, April 3, 2009, p 2B</a:t>
            </a:r>
          </a:p>
        </p:txBody>
      </p:sp>
    </p:spTree>
  </p:cSld>
  <p:clrMapOvr>
    <a:masterClrMapping/>
  </p:clrMapOvr>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20650" y="609600"/>
            <a:ext cx="8337550" cy="1143000"/>
          </a:xfrm>
          <a:prstGeom prst="rect">
            <a:avLst/>
          </a:prstGeom>
        </p:spPr>
        <p:txBody>
          <a:bodyPr/>
          <a:lstStyle/>
          <a:p>
            <a:pPr algn="ctr" eaLnBrk="0" hangingPunct="0">
              <a:defRPr/>
            </a:pPr>
            <a:r>
              <a:rPr lang="en-US" sz="5400" b="1" dirty="0">
                <a:solidFill>
                  <a:srgbClr val="008000"/>
                </a:solidFill>
                <a:effectLst>
                  <a:outerShdw blurRad="38100" dist="38100" dir="2700000" algn="tl">
                    <a:srgbClr val="000000">
                      <a:alpha val="43137"/>
                    </a:srgbClr>
                  </a:outerShdw>
                </a:effectLst>
                <a:latin typeface="Tempus Sans ITC" pitchFamily="82" charset="0"/>
                <a:ea typeface="+mj-ea"/>
                <a:cs typeface="+mj-cs"/>
              </a:rPr>
              <a:t>Examples</a:t>
            </a:r>
          </a:p>
        </p:txBody>
      </p:sp>
      <p:sp>
        <p:nvSpPr>
          <p:cNvPr id="3" name="Content Placeholder 2"/>
          <p:cNvSpPr txBox="1">
            <a:spLocks/>
          </p:cNvSpPr>
          <p:nvPr/>
        </p:nvSpPr>
        <p:spPr>
          <a:xfrm>
            <a:off x="569913" y="1981200"/>
            <a:ext cx="7964487" cy="4114800"/>
          </a:xfrm>
          <a:prstGeom prst="rect">
            <a:avLst/>
          </a:prstGeom>
        </p:spPr>
        <p:txBody>
          <a:bodyPr/>
          <a:lstStyle/>
          <a:p>
            <a:pPr marL="342900" indent="-342900" eaLnBrk="0" hangingPunct="0">
              <a:spcBef>
                <a:spcPct val="20000"/>
              </a:spcBef>
              <a:buClr>
                <a:srgbClr val="006600"/>
              </a:buClr>
              <a:buSzPct val="90000"/>
              <a:defRPr/>
            </a:pPr>
            <a:r>
              <a:rPr lang="en-US" sz="3200" b="1" kern="0" dirty="0">
                <a:solidFill>
                  <a:srgbClr val="008000"/>
                </a:solidFill>
                <a:latin typeface="Enchanted" pitchFamily="18" charset="0"/>
              </a:rPr>
              <a:t>Business</a:t>
            </a:r>
          </a:p>
          <a:p>
            <a:pPr marL="742950" lvl="1" indent="-285750" eaLnBrk="0" hangingPunct="0">
              <a:spcBef>
                <a:spcPct val="20000"/>
              </a:spcBef>
              <a:buFont typeface="Wingdings" pitchFamily="2" charset="2"/>
              <a:buNone/>
              <a:tabLst>
                <a:tab pos="4114800" algn="l"/>
              </a:tabLst>
              <a:defRPr/>
            </a:pPr>
            <a:r>
              <a:rPr lang="en-US" sz="2400" kern="0" dirty="0">
                <a:solidFill>
                  <a:srgbClr val="008000"/>
                </a:solidFill>
                <a:latin typeface="Enchanted" pitchFamily="18" charset="0"/>
              </a:rPr>
              <a:t>	…no detail is too small. For instance, Toyota designers took a close look at the grip handles mounted above the door inside most cars. By working with suppliers, they managed to cut the number of parts in these handles to five from 34, which helped cut procurement costs by 40%. As a plus, the change slashed the time needed (to install) by 75% to three seconds.</a:t>
            </a:r>
            <a:br>
              <a:rPr lang="en-US" sz="2400" kern="0" dirty="0">
                <a:solidFill>
                  <a:srgbClr val="008000"/>
                </a:solidFill>
                <a:latin typeface="Enchanted" pitchFamily="18" charset="0"/>
              </a:rPr>
            </a:br>
            <a:r>
              <a:rPr lang="en-US" sz="2400" kern="0" dirty="0">
                <a:solidFill>
                  <a:srgbClr val="008000"/>
                </a:solidFill>
                <a:latin typeface="Enchanted" pitchFamily="18" charset="0"/>
              </a:rPr>
              <a:t>	</a:t>
            </a:r>
            <a:r>
              <a:rPr lang="en-US" kern="0" dirty="0">
                <a:solidFill>
                  <a:srgbClr val="008000"/>
                </a:solidFill>
                <a:latin typeface="Enchanted" pitchFamily="18" charset="0"/>
              </a:rPr>
              <a:t>Brian Bremer &amp; Chester Dawson</a:t>
            </a:r>
            <a:br>
              <a:rPr lang="en-US" kern="0" dirty="0">
                <a:solidFill>
                  <a:srgbClr val="008000"/>
                </a:solidFill>
                <a:latin typeface="Enchanted" pitchFamily="18" charset="0"/>
              </a:rPr>
            </a:br>
            <a:r>
              <a:rPr lang="en-US" kern="0" dirty="0">
                <a:solidFill>
                  <a:srgbClr val="008000"/>
                </a:solidFill>
                <a:latin typeface="Enchanted" pitchFamily="18" charset="0"/>
              </a:rPr>
              <a:t>	“Can anything stop Toyota”</a:t>
            </a:r>
            <a:br>
              <a:rPr lang="en-US" kern="0" dirty="0">
                <a:solidFill>
                  <a:srgbClr val="008000"/>
                </a:solidFill>
                <a:latin typeface="Enchanted" pitchFamily="18" charset="0"/>
              </a:rPr>
            </a:br>
            <a:r>
              <a:rPr lang="en-US" kern="0" dirty="0">
                <a:solidFill>
                  <a:srgbClr val="008000"/>
                </a:solidFill>
                <a:latin typeface="Enchanted" pitchFamily="18" charset="0"/>
              </a:rPr>
              <a:t>	</a:t>
            </a:r>
            <a:r>
              <a:rPr lang="en-US" i="1" kern="0" dirty="0">
                <a:solidFill>
                  <a:srgbClr val="008000"/>
                </a:solidFill>
                <a:latin typeface="Enchanted" pitchFamily="18" charset="0"/>
              </a:rPr>
              <a:t>Business Week</a:t>
            </a:r>
            <a:r>
              <a:rPr lang="en-US" kern="0" dirty="0">
                <a:solidFill>
                  <a:srgbClr val="008000"/>
                </a:solidFill>
                <a:latin typeface="Enchanted" pitchFamily="18" charset="0"/>
              </a:rPr>
              <a:t>, November 17, 2003</a:t>
            </a:r>
            <a:endParaRPr lang="en-US" sz="2400" kern="0" dirty="0">
              <a:solidFill>
                <a:srgbClr val="008000"/>
              </a:solidFill>
              <a:latin typeface="Enchanted" pitchFamily="18" charset="0"/>
            </a:endParaRPr>
          </a:p>
        </p:txBody>
      </p:sp>
    </p:spTree>
  </p:cSld>
  <p:clrMapOvr>
    <a:masterClrMapping/>
  </p:clrMapOvr>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idx="4294967295"/>
          </p:nvPr>
        </p:nvSpPr>
        <p:spPr>
          <a:xfrm>
            <a:off x="120650" y="609600"/>
            <a:ext cx="8337550" cy="1143000"/>
          </a:xfrm>
        </p:spPr>
        <p:txBody>
          <a:bodyPr/>
          <a:lstStyle/>
          <a:p>
            <a:pPr eaLnBrk="1" hangingPunct="1">
              <a:defRPr/>
            </a:pPr>
            <a:r>
              <a:rPr lang="en-US" sz="5400" dirty="0" smtClean="0">
                <a:latin typeface="Peignot Medium" pitchFamily="82" charset="0"/>
              </a:rPr>
              <a:t>Examples</a:t>
            </a:r>
            <a:endParaRPr lang="en-US" sz="5400" dirty="0"/>
          </a:p>
        </p:txBody>
      </p:sp>
      <p:sp>
        <p:nvSpPr>
          <p:cNvPr id="5" name="Content Placeholder 2"/>
          <p:cNvSpPr>
            <a:spLocks noGrp="1"/>
          </p:cNvSpPr>
          <p:nvPr>
            <p:ph idx="4294967295"/>
          </p:nvPr>
        </p:nvSpPr>
        <p:spPr>
          <a:xfrm>
            <a:off x="303213" y="1981200"/>
            <a:ext cx="8307387" cy="4114800"/>
          </a:xfrm>
        </p:spPr>
        <p:txBody>
          <a:bodyPr/>
          <a:lstStyle/>
          <a:p>
            <a:pPr eaLnBrk="1" hangingPunct="1">
              <a:spcBef>
                <a:spcPts val="400"/>
              </a:spcBef>
              <a:defRPr/>
            </a:pPr>
            <a:r>
              <a:rPr lang="en-US" dirty="0" smtClean="0"/>
              <a:t>Business</a:t>
            </a:r>
          </a:p>
          <a:p>
            <a:pPr lvl="1" eaLnBrk="1" hangingPunct="1">
              <a:spcBef>
                <a:spcPts val="400"/>
              </a:spcBef>
              <a:tabLst>
                <a:tab pos="4289425" algn="l"/>
              </a:tabLst>
              <a:defRPr/>
            </a:pPr>
            <a:r>
              <a:rPr lang="en-US" sz="2500" dirty="0" smtClean="0"/>
              <a:t>…we asked our people to cut our nonfuel costs. I wrote a letter asking each of them to save $5 a day. It sounds like nothing, but, believe me, the little things can really add up. By each saving $5 a day, our people at Southwest helped cut our costs last year by 5.6% -- which is extraordinary in one year.</a:t>
            </a:r>
            <a:r>
              <a:rPr lang="en-US" sz="2600" dirty="0" smtClean="0"/>
              <a:t>	</a:t>
            </a:r>
          </a:p>
          <a:p>
            <a:pPr lvl="1" eaLnBrk="1" hangingPunct="1">
              <a:spcBef>
                <a:spcPts val="400"/>
              </a:spcBef>
              <a:tabLst>
                <a:tab pos="4289425" algn="l"/>
              </a:tabLst>
              <a:defRPr/>
            </a:pPr>
            <a:r>
              <a:rPr lang="en-US" sz="2600" dirty="0" smtClean="0"/>
              <a:t>	</a:t>
            </a:r>
            <a:r>
              <a:rPr lang="en-US" sz="1800" dirty="0" smtClean="0"/>
              <a:t>Herb Kelleher</a:t>
            </a:r>
            <a:br>
              <a:rPr lang="en-US" sz="1800" dirty="0" smtClean="0"/>
            </a:br>
            <a:r>
              <a:rPr lang="en-US" sz="1800" dirty="0" smtClean="0"/>
              <a:t>	Past CEO and Founder</a:t>
            </a:r>
            <a:br>
              <a:rPr lang="en-US" sz="1800" dirty="0" smtClean="0"/>
            </a:br>
            <a:r>
              <a:rPr lang="en-US" sz="1800" dirty="0" smtClean="0"/>
              <a:t>	Southwest Airlines</a:t>
            </a:r>
            <a:br>
              <a:rPr lang="en-US" sz="1800" dirty="0" smtClean="0"/>
            </a:br>
            <a:r>
              <a:rPr lang="en-US" sz="1800" dirty="0" smtClean="0"/>
              <a:t>	</a:t>
            </a:r>
            <a:r>
              <a:rPr lang="en-US" sz="1800" i="1" dirty="0" smtClean="0"/>
              <a:t>Fortune</a:t>
            </a:r>
            <a:r>
              <a:rPr lang="en-US" sz="1800" dirty="0" smtClean="0"/>
              <a:t>, May 28, 2001</a:t>
            </a:r>
            <a:r>
              <a:rPr lang="en-US" sz="2400" dirty="0" smtClean="0"/>
              <a:t/>
            </a:r>
            <a:br>
              <a:rPr lang="en-US" sz="2400" dirty="0" smtClean="0"/>
            </a:br>
            <a:endParaRPr lang="en-US" sz="2400" dirty="0"/>
          </a:p>
        </p:txBody>
      </p:sp>
    </p:spTree>
  </p:cSld>
  <p:clrMapOvr>
    <a:masterClrMapping/>
  </p:clrMapOvr>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cidental hero.jpg"/>
          <p:cNvPicPr>
            <a:picLocks noChangeAspect="1"/>
          </p:cNvPicPr>
          <p:nvPr/>
        </p:nvPicPr>
        <p:blipFill>
          <a:blip r:embed="rId3"/>
          <a:stretch>
            <a:fillRect/>
          </a:stretch>
        </p:blipFill>
        <p:spPr>
          <a:xfrm>
            <a:off x="2581275" y="357188"/>
            <a:ext cx="3981450" cy="6142037"/>
          </a:xfrm>
          <a:prstGeom prst="rect">
            <a:avLst/>
          </a:prstGeom>
          <a:effectLst>
            <a:outerShdw blurRad="50800" dist="38100" dir="2700000" algn="tl" rotWithShape="0">
              <a:prstClr val="black">
                <a:alpha val="40000"/>
              </a:prstClr>
            </a:outerShdw>
          </a:effectLst>
        </p:spPr>
      </p:pic>
    </p:spTree>
  </p:cSld>
  <p:clrMapOvr>
    <a:masterClrMapping/>
  </p:clrMapOvr>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pt8billion.jpg"/>
          <p:cNvPicPr>
            <a:picLocks noChangeAspect="1"/>
          </p:cNvPicPr>
          <p:nvPr/>
        </p:nvPicPr>
        <p:blipFill>
          <a:blip r:embed="rId3" cstate="print"/>
          <a:stretch>
            <a:fillRect/>
          </a:stretch>
        </p:blipFill>
        <p:spPr>
          <a:xfrm>
            <a:off x="1705266" y="274613"/>
            <a:ext cx="3621137" cy="5706420"/>
          </a:xfrm>
          <a:prstGeom prst="rect">
            <a:avLst/>
          </a:prstGeom>
          <a:effectLst>
            <a:outerShdw blurRad="50800" dist="38100" dir="2700000" algn="tl" rotWithShape="0">
              <a:prstClr val="black">
                <a:alpha val="40000"/>
              </a:prstClr>
            </a:outerShdw>
            <a:reflection blurRad="6350" stA="52000" endA="300" endPos="35000" dir="5400000" sy="-100000" algn="bl" rotWithShape="0"/>
          </a:effectLst>
        </p:spPr>
      </p:pic>
    </p:spTree>
  </p:cSld>
  <p:clrMapOvr>
    <a:masterClrMapping/>
  </p:clrMapOvr>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7425" name="Picture 4" descr="innovdel"/>
          <p:cNvPicPr>
            <a:picLocks noChangeAspect="1" noChangeArrowheads="1"/>
          </p:cNvPicPr>
          <p:nvPr/>
        </p:nvPicPr>
        <p:blipFill>
          <a:blip r:embed="rId3"/>
          <a:srcRect/>
          <a:stretch>
            <a:fillRect/>
          </a:stretch>
        </p:blipFill>
        <p:spPr bwMode="auto">
          <a:xfrm>
            <a:off x="3289300" y="1809750"/>
            <a:ext cx="2751138" cy="4637088"/>
          </a:xfrm>
          <a:prstGeom prst="rect">
            <a:avLst/>
          </a:prstGeom>
          <a:noFill/>
          <a:ln w="9525">
            <a:noFill/>
            <a:miter lim="800000"/>
            <a:headEnd/>
            <a:tailEnd/>
          </a:ln>
        </p:spPr>
      </p:pic>
      <p:sp>
        <p:nvSpPr>
          <p:cNvPr id="246789" name="Rectangle 5"/>
          <p:cNvSpPr>
            <a:spLocks noGrp="1" noChangeArrowheads="1"/>
          </p:cNvSpPr>
          <p:nvPr>
            <p:ph type="title" idx="4294967295"/>
          </p:nvPr>
        </p:nvSpPr>
        <p:spPr/>
        <p:txBody>
          <a:bodyPr/>
          <a:lstStyle/>
          <a:p>
            <a:pPr eaLnBrk="1" hangingPunct="1">
              <a:defRPr/>
            </a:pPr>
            <a:r>
              <a:rPr lang="en-US" dirty="0"/>
              <a:t>Examples:  Business</a:t>
            </a:r>
          </a:p>
        </p:txBody>
      </p:sp>
    </p:spTree>
  </p:cSld>
  <p:clrMapOvr>
    <a:masterClrMapping/>
  </p:clrMapOvr>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219200" y="1981200"/>
            <a:ext cx="7239000" cy="4114800"/>
          </a:xfrm>
        </p:spPr>
        <p:txBody>
          <a:bodyPr/>
          <a:lstStyle/>
          <a:p>
            <a:pPr marL="0" indent="0" eaLnBrk="1" hangingPunct="1">
              <a:defRPr/>
            </a:pPr>
            <a:r>
              <a:rPr lang="en-US" sz="3200" dirty="0" smtClean="0"/>
              <a:t>“The only way we can succeed and sustain growth and innovation is linked to the basic elements of one cup of coffee, one customer, and one barista at a time.”</a:t>
            </a:r>
          </a:p>
          <a:p>
            <a:pPr algn="r" eaLnBrk="1" hangingPunct="1">
              <a:defRPr/>
            </a:pPr>
            <a:r>
              <a:rPr lang="en-US" sz="2400" dirty="0" smtClean="0"/>
              <a:t>Howard Schultz</a:t>
            </a:r>
          </a:p>
          <a:p>
            <a:pPr algn="r" eaLnBrk="1" hangingPunct="1">
              <a:defRPr/>
            </a:pPr>
            <a:r>
              <a:rPr lang="en-US" sz="2400" dirty="0" smtClean="0"/>
              <a:t>CEO, Starbucks</a:t>
            </a:r>
            <a:endParaRPr lang="en-US" sz="3200" dirty="0" smtClean="0"/>
          </a:p>
          <a:p>
            <a:pPr eaLnBrk="1" hangingPunct="1">
              <a:defRPr/>
            </a:pPr>
            <a:endParaRPr lang="en-US" sz="3200" dirty="0"/>
          </a:p>
        </p:txBody>
      </p:sp>
    </p:spTree>
  </p:cSld>
  <p:clrMapOvr>
    <a:masterClrMapping/>
  </p:clrMapOvr>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22275" y="358775"/>
            <a:ext cx="8229600" cy="4530725"/>
          </a:xfrm>
        </p:spPr>
        <p:txBody>
          <a:bodyPr/>
          <a:lstStyle/>
          <a:p>
            <a:pPr marL="0" indent="0" eaLnBrk="1" hangingPunct="1">
              <a:defRPr/>
            </a:pPr>
            <a:r>
              <a:rPr lang="en-US" sz="2800" dirty="0" smtClean="0"/>
              <a:t>“As the expansion of McDonald’s was getting under way in the 1950’s, Ray Kroc, the company’s empire builder, listed cleanliness among the chain’s three key values (along with service and quality). But he did not just talk cleanliness; an early employee of Chicago-area McDonald’s remembered him personally picking up trash around the restaurant and scraping up gum with a putty knife. Message: Cleanliness counts. And: if cleanliness isn’t beneath me, it isn’t beneath you.”</a:t>
            </a:r>
          </a:p>
          <a:p>
            <a:pPr marL="0" indent="0" algn="r" eaLnBrk="1" hangingPunct="1">
              <a:defRPr/>
            </a:pPr>
            <a:r>
              <a:rPr lang="en-US" sz="2000" dirty="0" smtClean="0"/>
              <a:t>Wall Street Journal</a:t>
            </a:r>
          </a:p>
          <a:p>
            <a:pPr marL="0" indent="0" algn="r" eaLnBrk="1" hangingPunct="1">
              <a:defRPr/>
            </a:pPr>
            <a:r>
              <a:rPr lang="en-US" sz="2000" dirty="0" smtClean="0"/>
              <a:t>September 2, 2009, pA13</a:t>
            </a:r>
          </a:p>
          <a:p>
            <a:pPr marL="0" indent="0" eaLnBrk="1" hangingPunct="1">
              <a:defRPr/>
            </a:pPr>
            <a:endParaRPr lang="en-US" sz="2800"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8 copy"/>
          <p:cNvPicPr>
            <a:picLocks noChangeAspect="1" noChangeArrowheads="1"/>
          </p:cNvPicPr>
          <p:nvPr/>
        </p:nvPicPr>
        <p:blipFill>
          <a:blip r:embed="rId3"/>
          <a:srcRect/>
          <a:stretch>
            <a:fillRect/>
          </a:stretch>
        </p:blipFill>
        <p:spPr bwMode="auto">
          <a:xfrm>
            <a:off x="990600" y="228600"/>
            <a:ext cx="4352925" cy="6400800"/>
          </a:xfrm>
          <a:prstGeom prst="rect">
            <a:avLst/>
          </a:prstGeom>
          <a:noFill/>
          <a:effectLst>
            <a:outerShdw dist="107763" dir="2700000" algn="ctr" rotWithShape="0">
              <a:srgbClr val="808080"/>
            </a:outerShdw>
          </a:effectLst>
        </p:spPr>
      </p:pic>
    </p:spTree>
  </p:cSld>
  <p:clrMapOvr>
    <a:masterClrMapping/>
  </p:clrMapOvr>
  <p:transition>
    <p:fade thruBlk="1"/>
  </p:transition>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347663" y="442913"/>
            <a:ext cx="8229600" cy="4532312"/>
          </a:xfrm>
        </p:spPr>
        <p:txBody>
          <a:bodyPr/>
          <a:lstStyle/>
          <a:p>
            <a:pPr marL="0" indent="0" eaLnBrk="1" hangingPunct="1">
              <a:defRPr/>
            </a:pPr>
            <a:r>
              <a:rPr lang="en-US" sz="2400" dirty="0" smtClean="0"/>
              <a:t>Over the years, we’ve seen many strategies for management success come and go. In my experience , kaizen is different. It’s not a fad. It helps us focus in a very basic way on how we do our work.  The process of doing our work becomes an end in itself as well as a means of gratification. For me, that’s where the real joy comes. In today’s highly competitive business environment, companies that want to be leaders in their fields have to ask continually, ‘How can we do the job better tomorrow than we are doing today?’</a:t>
            </a:r>
            <a:br>
              <a:rPr lang="en-US" sz="2400" dirty="0" smtClean="0"/>
            </a:br>
            <a:endParaRPr lang="en-US" sz="2400" dirty="0" smtClean="0"/>
          </a:p>
          <a:p>
            <a:pPr marL="0" indent="0" algn="r" eaLnBrk="1" hangingPunct="1">
              <a:defRPr/>
            </a:pPr>
            <a:r>
              <a:rPr lang="en-US" sz="1800" dirty="0" smtClean="0"/>
              <a:t>Edward C. Johnson, III</a:t>
            </a:r>
          </a:p>
          <a:p>
            <a:pPr marL="0" indent="0" algn="r" eaLnBrk="1" hangingPunct="1">
              <a:defRPr/>
            </a:pPr>
            <a:r>
              <a:rPr lang="en-US" sz="1800" dirty="0" smtClean="0"/>
              <a:t>Past Chairman and CEO,</a:t>
            </a:r>
          </a:p>
          <a:p>
            <a:pPr marL="0" indent="0" algn="r" eaLnBrk="1" hangingPunct="1">
              <a:defRPr/>
            </a:pPr>
            <a:r>
              <a:rPr lang="en-US" sz="1800" dirty="0" smtClean="0"/>
              <a:t>Fidelity Investments</a:t>
            </a:r>
          </a:p>
          <a:p>
            <a:pPr marL="0" indent="0" algn="r" eaLnBrk="1" hangingPunct="1">
              <a:defRPr/>
            </a:pPr>
            <a:r>
              <a:rPr lang="en-US" sz="1800" dirty="0" smtClean="0"/>
              <a:t>April, 2010</a:t>
            </a:r>
          </a:p>
          <a:p>
            <a:pPr marL="0" indent="0" eaLnBrk="1" hangingPunct="1">
              <a:defRPr/>
            </a:pPr>
            <a:endParaRPr lang="en-US" sz="2400" dirty="0"/>
          </a:p>
        </p:txBody>
      </p:sp>
    </p:spTree>
  </p:cSld>
  <p:clrMapOvr>
    <a:masterClrMapping/>
  </p:clrMapOvr>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z="5400" dirty="0" smtClean="0"/>
              <a:t>Examples:  Business</a:t>
            </a:r>
            <a:endParaRPr lang="en-US" sz="5400" dirty="0"/>
          </a:p>
        </p:txBody>
      </p:sp>
      <p:sp>
        <p:nvSpPr>
          <p:cNvPr id="3" name="Content Placeholder 2"/>
          <p:cNvSpPr>
            <a:spLocks noGrp="1"/>
          </p:cNvSpPr>
          <p:nvPr>
            <p:ph idx="4294967295"/>
          </p:nvPr>
        </p:nvSpPr>
        <p:spPr/>
        <p:txBody>
          <a:bodyPr/>
          <a:lstStyle/>
          <a:p>
            <a:pPr marL="0" indent="0" eaLnBrk="1" hangingPunct="1">
              <a:defRPr/>
            </a:pPr>
            <a:r>
              <a:rPr lang="en-US" dirty="0" smtClean="0"/>
              <a:t>There is a clear asymmetry between the scale  of the problem and the scale if the solution. Big problem, small solution.</a:t>
            </a:r>
            <a:br>
              <a:rPr lang="en-US" dirty="0" smtClean="0"/>
            </a:br>
            <a:endParaRPr lang="en-US" dirty="0" smtClean="0"/>
          </a:p>
          <a:p>
            <a:pPr marL="0" indent="0" algn="r" eaLnBrk="1" hangingPunct="1">
              <a:defRPr/>
            </a:pPr>
            <a:r>
              <a:rPr lang="en-US" sz="2400" dirty="0" smtClean="0"/>
              <a:t>Chip Heath and Dan Heath</a:t>
            </a:r>
          </a:p>
          <a:p>
            <a:pPr marL="0" indent="0" algn="r" eaLnBrk="1" hangingPunct="1">
              <a:defRPr/>
            </a:pPr>
            <a:r>
              <a:rPr lang="en-US" sz="2400" u="sng" dirty="0" smtClean="0"/>
              <a:t>Switch</a:t>
            </a:r>
            <a:endParaRPr lang="en-US" sz="2400" dirty="0" smtClean="0"/>
          </a:p>
          <a:p>
            <a:pPr eaLnBrk="1" hangingPunct="1">
              <a:defRPr/>
            </a:pPr>
            <a:endParaRPr lang="en-US" dirty="0"/>
          </a:p>
        </p:txBody>
      </p:sp>
    </p:spTree>
  </p:cSld>
  <p:clrMapOvr>
    <a:masterClrMapping/>
  </p:clrMapOvr>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z="5400" dirty="0" smtClean="0"/>
              <a:t>Examples:  Business</a:t>
            </a:r>
            <a:endParaRPr lang="en-US" sz="5400" dirty="0"/>
          </a:p>
        </p:txBody>
      </p:sp>
      <p:sp>
        <p:nvSpPr>
          <p:cNvPr id="3" name="Content Placeholder 2"/>
          <p:cNvSpPr>
            <a:spLocks noGrp="1"/>
          </p:cNvSpPr>
          <p:nvPr>
            <p:ph idx="4294967295"/>
          </p:nvPr>
        </p:nvSpPr>
        <p:spPr/>
        <p:txBody>
          <a:bodyPr/>
          <a:lstStyle/>
          <a:p>
            <a:pPr marL="0" indent="0" eaLnBrk="1" hangingPunct="1">
              <a:defRPr/>
            </a:pPr>
            <a:r>
              <a:rPr lang="en-US" dirty="0" smtClean="0"/>
              <a:t>“</a:t>
            </a:r>
            <a:r>
              <a:rPr lang="en-US" sz="2800" dirty="0" smtClean="0"/>
              <a:t>Journalist have often asked me what the crucial idea was or what the singular event was that allowed the Web to exist one day when  it hadn’t before. They are frustrated when I tell them there was no Eureka moment. It was not like the legendary apple falling on Newton’s head to demonstrate the concept of gravity ..it was a process of accretion (growth by gradual addition).</a:t>
            </a:r>
            <a:br>
              <a:rPr lang="en-US" sz="2800" dirty="0" smtClean="0"/>
            </a:br>
            <a:endParaRPr lang="en-US" sz="2800" dirty="0" smtClean="0"/>
          </a:p>
          <a:p>
            <a:pPr marL="0" indent="0" algn="r" eaLnBrk="1" hangingPunct="1">
              <a:defRPr/>
            </a:pPr>
            <a:r>
              <a:rPr lang="en-US" sz="2000" dirty="0" smtClean="0"/>
              <a:t>Tim Berners-Lee</a:t>
            </a:r>
            <a:endParaRPr lang="en-US" sz="2000" dirty="0"/>
          </a:p>
        </p:txBody>
      </p:sp>
    </p:spTree>
  </p:cSld>
  <p:clrMapOvr>
    <a:masterClrMapping/>
  </p:clrMapOvr>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85800" y="609600"/>
            <a:ext cx="7772400" cy="4114800"/>
          </a:xfrm>
        </p:spPr>
        <p:txBody>
          <a:bodyPr/>
          <a:lstStyle/>
          <a:p>
            <a:pPr marL="0" indent="0" eaLnBrk="1" hangingPunct="1">
              <a:defRPr/>
            </a:pPr>
            <a:r>
              <a:rPr lang="en-US" dirty="0" smtClean="0"/>
              <a:t>“In the middle of one Saturday night, ..the whole thing…suddenly popped into my head and I saw how to build the laser…but that flash of insight required the 20 years of work I had done in physics and optics to put all of the bricks of that invention in these.</a:t>
            </a:r>
            <a:br>
              <a:rPr lang="en-US" dirty="0" smtClean="0"/>
            </a:br>
            <a:endParaRPr lang="en-US" dirty="0" smtClean="0"/>
          </a:p>
          <a:p>
            <a:pPr marL="0" indent="0" algn="r" eaLnBrk="1" hangingPunct="1">
              <a:defRPr/>
            </a:pPr>
            <a:r>
              <a:rPr lang="en-US" sz="2400" dirty="0" smtClean="0"/>
              <a:t>Gordon Gold</a:t>
            </a:r>
            <a:br>
              <a:rPr lang="en-US" sz="2400" dirty="0" smtClean="0"/>
            </a:br>
            <a:r>
              <a:rPr lang="en-US" sz="2400" dirty="0" smtClean="0"/>
              <a:t>primary inventor of the laser</a:t>
            </a:r>
            <a:endParaRPr lang="en-US" sz="2400" dirty="0"/>
          </a:p>
        </p:txBody>
      </p:sp>
    </p:spTree>
  </p:cSld>
  <p:clrMapOvr>
    <a:masterClrMapping/>
  </p:clrMapOvr>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98475" y="528638"/>
            <a:ext cx="8229600" cy="4532312"/>
          </a:xfrm>
        </p:spPr>
        <p:txBody>
          <a:bodyPr/>
          <a:lstStyle/>
          <a:p>
            <a:pPr marL="0" indent="0" eaLnBrk="1" hangingPunct="1">
              <a:defRPr/>
            </a:pPr>
            <a:r>
              <a:rPr lang="en-US" sz="2800" dirty="0" smtClean="0"/>
              <a:t>.  .  .  we asked our people to cut our nonfuel costs. I wrote a letter asking each of them to save $5 a day. It sounds like nothing, but, believe me, the little things can really add up. By each saving $5 a day, our people at Southwest helped cut our costs last  year by 5.6%--which is extraordinary in one year.</a:t>
            </a:r>
          </a:p>
          <a:p>
            <a:pPr marL="0" indent="0" eaLnBrk="1" hangingPunct="1">
              <a:defRPr/>
            </a:pPr>
            <a:r>
              <a:rPr lang="en-US" sz="2800" dirty="0" smtClean="0"/>
              <a:t> </a:t>
            </a:r>
          </a:p>
          <a:p>
            <a:pPr marL="0" indent="0" algn="r" eaLnBrk="1" hangingPunct="1">
              <a:defRPr/>
            </a:pPr>
            <a:r>
              <a:rPr lang="en-US" sz="2000" dirty="0" smtClean="0"/>
              <a:t>Herb Kelleher</a:t>
            </a:r>
          </a:p>
          <a:p>
            <a:pPr marL="0" indent="0" algn="r" eaLnBrk="1" hangingPunct="1">
              <a:defRPr/>
            </a:pPr>
            <a:r>
              <a:rPr lang="en-US" sz="2000" dirty="0" smtClean="0"/>
              <a:t>Past CEO and founder</a:t>
            </a:r>
          </a:p>
          <a:p>
            <a:pPr marL="0" indent="0" algn="r" eaLnBrk="1" hangingPunct="1">
              <a:defRPr/>
            </a:pPr>
            <a:r>
              <a:rPr lang="en-US" sz="2000" dirty="0" smtClean="0"/>
              <a:t>Southwest Airlines</a:t>
            </a:r>
          </a:p>
          <a:p>
            <a:pPr marL="0" indent="0" eaLnBrk="1" hangingPunct="1">
              <a:defRPr/>
            </a:pPr>
            <a:endParaRPr lang="en-US" sz="2800" dirty="0"/>
          </a:p>
        </p:txBody>
      </p:sp>
    </p:spTree>
  </p:cSld>
  <p:clrMapOvr>
    <a:masterClrMapping/>
  </p:clrMapOvr>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85800" y="457200"/>
            <a:ext cx="7772400" cy="5638800"/>
          </a:xfrm>
        </p:spPr>
        <p:txBody>
          <a:bodyPr/>
          <a:lstStyle/>
          <a:p>
            <a:pPr marL="0" indent="0" eaLnBrk="1" hangingPunct="1">
              <a:defRPr/>
            </a:pPr>
            <a:r>
              <a:rPr lang="en-US" sz="2800" dirty="0" smtClean="0"/>
              <a:t>“Singapore International Airways personalizes the customer experience by relaying information about birthdays and preference from its CRM system to cabin crew members. They address frequent flyers by name and know their favorite drinks and magazines. Usually, though, personalization is spontaneous. Most opportunities arise from unexpressed needs : A passenger may look unwell; another may have no book to read; yet another may have a laptop that has run out of power. Most airline employees don’t pay attention to these small things.”</a:t>
            </a:r>
          </a:p>
          <a:p>
            <a:pPr algn="r" eaLnBrk="1" hangingPunct="1">
              <a:defRPr/>
            </a:pPr>
            <a:r>
              <a:rPr lang="en-US" sz="2000" dirty="0" smtClean="0"/>
              <a:t>Harvard Business Review</a:t>
            </a:r>
          </a:p>
          <a:p>
            <a:pPr algn="r" eaLnBrk="1" hangingPunct="1">
              <a:defRPr/>
            </a:pPr>
            <a:r>
              <a:rPr lang="en-US" sz="2000" dirty="0" smtClean="0"/>
              <a:t>July, 2010</a:t>
            </a:r>
            <a:endParaRPr lang="en-US" sz="2000" dirty="0"/>
          </a:p>
        </p:txBody>
      </p:sp>
    </p:spTree>
  </p:cSld>
  <p:clrMapOvr>
    <a:masterClrMapping/>
  </p:clrMapOvr>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2" name="Rectangle 4"/>
          <p:cNvSpPr>
            <a:spLocks noGrp="1" noChangeArrowheads="1"/>
          </p:cNvSpPr>
          <p:nvPr>
            <p:ph type="title" idx="4294967295"/>
          </p:nvPr>
        </p:nvSpPr>
        <p:spPr/>
        <p:txBody>
          <a:bodyPr/>
          <a:lstStyle/>
          <a:p>
            <a:pPr eaLnBrk="1" hangingPunct="1">
              <a:defRPr/>
            </a:pPr>
            <a:r>
              <a:rPr lang="en-US" sz="5400" dirty="0" smtClean="0"/>
              <a:t>A </a:t>
            </a:r>
            <a:r>
              <a:rPr lang="en-US" sz="5400" dirty="0"/>
              <a:t>J</a:t>
            </a:r>
            <a:r>
              <a:rPr lang="en-US" sz="5400" dirty="0" smtClean="0"/>
              <a:t>ourney of 1000 miles must begin</a:t>
            </a:r>
            <a:endParaRPr lang="en-US" sz="5400" dirty="0"/>
          </a:p>
        </p:txBody>
      </p:sp>
      <p:sp>
        <p:nvSpPr>
          <p:cNvPr id="8" name="Content Placeholder 7"/>
          <p:cNvSpPr>
            <a:spLocks noGrp="1"/>
          </p:cNvSpPr>
          <p:nvPr>
            <p:ph idx="4294967295"/>
          </p:nvPr>
        </p:nvSpPr>
        <p:spPr/>
        <p:txBody>
          <a:bodyPr/>
          <a:lstStyle/>
          <a:p>
            <a:pPr marL="0" indent="0" eaLnBrk="1" hangingPunct="1">
              <a:spcBef>
                <a:spcPct val="0"/>
              </a:spcBef>
              <a:buFont typeface="Wingdings" pitchFamily="2" charset="2"/>
              <a:buNone/>
              <a:defRPr/>
            </a:pPr>
            <a:r>
              <a:rPr lang="en-US" sz="4400" dirty="0">
                <a:effectLst>
                  <a:outerShdw blurRad="38100" dist="38100" dir="2700000" algn="tl">
                    <a:srgbClr val="000000"/>
                  </a:outerShdw>
                </a:effectLst>
              </a:rPr>
              <a:t>With</a:t>
            </a:r>
          </a:p>
          <a:p>
            <a:pPr marL="0" indent="0" eaLnBrk="1" hangingPunct="1">
              <a:spcBef>
                <a:spcPct val="0"/>
              </a:spcBef>
              <a:buFont typeface="Wingdings" pitchFamily="2" charset="2"/>
              <a:buNone/>
              <a:defRPr/>
            </a:pPr>
            <a:r>
              <a:rPr lang="en-US" sz="4400" dirty="0">
                <a:effectLst>
                  <a:outerShdw blurRad="38100" dist="38100" dir="2700000" algn="tl">
                    <a:srgbClr val="000000"/>
                  </a:outerShdw>
                </a:effectLst>
              </a:rPr>
              <a:t>	  A</a:t>
            </a:r>
          </a:p>
          <a:p>
            <a:pPr marL="0" indent="0" eaLnBrk="1" hangingPunct="1">
              <a:spcBef>
                <a:spcPct val="0"/>
              </a:spcBef>
              <a:buFont typeface="Wingdings" pitchFamily="2" charset="2"/>
              <a:buNone/>
              <a:defRPr/>
            </a:pPr>
            <a:r>
              <a:rPr lang="en-US" sz="4400" dirty="0">
                <a:effectLst>
                  <a:outerShdw blurRad="38100" dist="38100" dir="2700000" algn="tl">
                    <a:srgbClr val="000000"/>
                  </a:outerShdw>
                </a:effectLst>
              </a:rPr>
              <a:t>		Single</a:t>
            </a:r>
          </a:p>
          <a:p>
            <a:pPr marL="0" indent="0" eaLnBrk="1" hangingPunct="1">
              <a:spcBef>
                <a:spcPct val="0"/>
              </a:spcBef>
              <a:buFont typeface="Wingdings" pitchFamily="2" charset="2"/>
              <a:buNone/>
              <a:defRPr/>
            </a:pPr>
            <a:r>
              <a:rPr lang="en-US" sz="4400" dirty="0">
                <a:effectLst>
                  <a:outerShdw blurRad="38100" dist="38100" dir="2700000" algn="tl">
                    <a:srgbClr val="000000"/>
                  </a:outerShdw>
                </a:effectLst>
              </a:rPr>
              <a:t>				Step</a:t>
            </a:r>
          </a:p>
          <a:p>
            <a:pPr marL="0" indent="0" eaLnBrk="1" hangingPunct="1">
              <a:spcBef>
                <a:spcPct val="0"/>
              </a:spcBef>
              <a:buFont typeface="Wingdings" pitchFamily="2" charset="2"/>
              <a:buNone/>
              <a:defRPr/>
            </a:pPr>
            <a:r>
              <a:rPr lang="en-US" sz="4400" dirty="0">
                <a:effectLst>
                  <a:outerShdw blurRad="38100" dist="38100" dir="2700000" algn="tl">
                    <a:srgbClr val="000000"/>
                  </a:outerShdw>
                </a:effectLst>
              </a:rPr>
              <a:t>						Lao Tzu</a:t>
            </a:r>
          </a:p>
          <a:p>
            <a:pPr eaLnBrk="1" hangingPunct="1">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heckerboard(across)">
                                      <p:cBhvr>
                                        <p:cTn id="7" dur="500"/>
                                        <p:tgtEl>
                                          <p:spTgt spid="8">
                                            <p:txEl>
                                              <p:pRg st="0" end="0"/>
                                            </p:txEl>
                                          </p:spTgt>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checkerboard(across)">
                                      <p:cBhvr>
                                        <p:cTn id="11" dur="500"/>
                                        <p:tgtEl>
                                          <p:spTgt spid="8">
                                            <p:txEl>
                                              <p:pRg st="1" end="1"/>
                                            </p:txEl>
                                          </p:spTgt>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checkerboard(across)">
                                      <p:cBhvr>
                                        <p:cTn id="15" dur="500"/>
                                        <p:tgtEl>
                                          <p:spTgt spid="8">
                                            <p:txEl>
                                              <p:pRg st="2" end="2"/>
                                            </p:txEl>
                                          </p:spTgt>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checkerboard(across)">
                                      <p:cBhvr>
                                        <p:cTn id="19" dur="500"/>
                                        <p:tgtEl>
                                          <p:spTgt spid="8">
                                            <p:txEl>
                                              <p:pRg st="3" end="3"/>
                                            </p:txEl>
                                          </p:spTgt>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checkerboard(across)">
                                      <p:cBhvr>
                                        <p:cTn id="23"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61" name="Picture 4" descr="Tortoise&amp;Hare"/>
          <p:cNvPicPr>
            <a:picLocks noChangeAspect="1" noChangeArrowheads="1"/>
          </p:cNvPicPr>
          <p:nvPr/>
        </p:nvPicPr>
        <p:blipFill>
          <a:blip r:embed="rId3"/>
          <a:srcRect/>
          <a:stretch>
            <a:fillRect/>
          </a:stretch>
        </p:blipFill>
        <p:spPr bwMode="auto">
          <a:xfrm>
            <a:off x="498475" y="530225"/>
            <a:ext cx="6638925" cy="59229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8" name="Rectangle 2"/>
          <p:cNvSpPr>
            <a:spLocks noGrp="1" noChangeArrowheads="1"/>
          </p:cNvSpPr>
          <p:nvPr>
            <p:ph type="title" idx="4294967295"/>
          </p:nvPr>
        </p:nvSpPr>
        <p:spPr/>
        <p:txBody>
          <a:bodyPr/>
          <a:lstStyle/>
          <a:p>
            <a:pPr eaLnBrk="1" hangingPunct="1">
              <a:defRPr/>
            </a:pPr>
            <a:r>
              <a:rPr lang="en-US" sz="5400" dirty="0"/>
              <a:t>Biology of Kaizen</a:t>
            </a:r>
          </a:p>
        </p:txBody>
      </p:sp>
      <p:sp>
        <p:nvSpPr>
          <p:cNvPr id="101380" name="Rectangle 4"/>
          <p:cNvSpPr>
            <a:spLocks noGrp="1" noChangeArrowheads="1"/>
          </p:cNvSpPr>
          <p:nvPr>
            <p:ph idx="4294967295"/>
          </p:nvPr>
        </p:nvSpPr>
        <p:spPr>
          <a:xfrm>
            <a:off x="457200" y="2590800"/>
            <a:ext cx="8229600" cy="2274888"/>
          </a:xfrm>
        </p:spPr>
        <p:txBody>
          <a:bodyPr/>
          <a:lstStyle/>
          <a:p>
            <a:pPr algn="ctr" eaLnBrk="1" hangingPunct="1">
              <a:buFont typeface="Wingdings" pitchFamily="2" charset="2"/>
              <a:buNone/>
              <a:defRPr/>
            </a:pPr>
            <a:r>
              <a:rPr lang="en-US" sz="4400" dirty="0"/>
              <a:t>Why is it I get my best ideas in the morning while I am shaving?</a:t>
            </a:r>
            <a:br>
              <a:rPr lang="en-US" sz="4400" dirty="0"/>
            </a:br>
            <a:r>
              <a:rPr lang="en-US" sz="4400" dirty="0"/>
              <a:t/>
            </a:r>
            <a:br>
              <a:rPr lang="en-US" sz="4400" dirty="0"/>
            </a:br>
            <a:r>
              <a:rPr lang="en-US" dirty="0"/>
              <a:t>Albert Einstein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1380">
                                            <p:txEl>
                                              <p:pRg st="0" end="0"/>
                                            </p:txEl>
                                          </p:spTgt>
                                        </p:tgtEl>
                                        <p:attrNameLst>
                                          <p:attrName>style.visibility</p:attrName>
                                        </p:attrNameLst>
                                      </p:cBhvr>
                                      <p:to>
                                        <p:strVal val="visible"/>
                                      </p:to>
                                    </p:set>
                                    <p:animEffect transition="in" filter="dissolve">
                                      <p:cBhvr>
                                        <p:cTn id="7" dur="500"/>
                                        <p:tgtEl>
                                          <p:spTgt spid="10138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0" grpId="0" build="p" autoUpdateAnimBg="0"/>
    </p:bldLst>
  </p:timing>
</p:sld>
</file>

<file path=ppt/slides/slide1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7" name="Rectangle 7"/>
          <p:cNvSpPr>
            <a:spLocks noGrp="1" noChangeArrowheads="1"/>
          </p:cNvSpPr>
          <p:nvPr>
            <p:ph type="title" idx="4294967295"/>
          </p:nvPr>
        </p:nvSpPr>
        <p:spPr/>
        <p:txBody>
          <a:bodyPr/>
          <a:lstStyle/>
          <a:p>
            <a:pPr eaLnBrk="1" hangingPunct="1">
              <a:defRPr/>
            </a:pPr>
            <a:r>
              <a:rPr lang="en-US" sz="5400"/>
              <a:t>Biology of Kaizen</a:t>
            </a:r>
          </a:p>
        </p:txBody>
      </p:sp>
      <p:sp>
        <p:nvSpPr>
          <p:cNvPr id="5128" name="Rectangle 8"/>
          <p:cNvSpPr>
            <a:spLocks noGrp="1" noChangeArrowheads="1"/>
          </p:cNvSpPr>
          <p:nvPr>
            <p:ph idx="4294967295"/>
          </p:nvPr>
        </p:nvSpPr>
        <p:spPr/>
        <p:txBody>
          <a:bodyPr/>
          <a:lstStyle/>
          <a:p>
            <a:pPr eaLnBrk="1" hangingPunct="1">
              <a:defRPr/>
            </a:pPr>
            <a:r>
              <a:rPr lang="en-US" sz="4400"/>
              <a:t>Fear</a:t>
            </a:r>
          </a:p>
          <a:p>
            <a:pPr eaLnBrk="1" hangingPunct="1">
              <a:defRPr/>
            </a:pPr>
            <a:r>
              <a:rPr lang="en-US" sz="4400"/>
              <a:t>The Power of Questions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8">
                                            <p:txEl>
                                              <p:pRg st="0" end="0"/>
                                            </p:txEl>
                                          </p:spTgt>
                                        </p:tgtEl>
                                        <p:attrNameLst>
                                          <p:attrName>style.visibility</p:attrName>
                                        </p:attrNameLst>
                                      </p:cBhvr>
                                      <p:to>
                                        <p:strVal val="visible"/>
                                      </p:to>
                                    </p:set>
                                    <p:anim calcmode="lin" valueType="num">
                                      <p:cBhvr additive="base">
                                        <p:cTn id="7" dur="500" fill="hold"/>
                                        <p:tgtEl>
                                          <p:spTgt spid="512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8">
                                            <p:txEl>
                                              <p:pRg st="1" end="1"/>
                                            </p:txEl>
                                          </p:spTgt>
                                        </p:tgtEl>
                                        <p:attrNameLst>
                                          <p:attrName>style.visibility</p:attrName>
                                        </p:attrNameLst>
                                      </p:cBhvr>
                                      <p:to>
                                        <p:strVal val="visible"/>
                                      </p:to>
                                    </p:set>
                                    <p:anim calcmode="lin" valueType="num">
                                      <p:cBhvr additive="base">
                                        <p:cTn id="13" dur="500" fill="hold"/>
                                        <p:tgtEl>
                                          <p:spTgt spid="512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8" grpId="0" build="p" bldLvl="2"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4525963"/>
          </a:xfrm>
        </p:spPr>
        <p:txBody>
          <a:bodyPr>
            <a:normAutofit fontScale="85000" lnSpcReduction="10000"/>
          </a:bodyPr>
          <a:lstStyle/>
          <a:p>
            <a:pPr marL="0" indent="0" eaLnBrk="1" hangingPunct="1">
              <a:defRPr/>
            </a:pPr>
            <a:r>
              <a:rPr lang="en-US" dirty="0"/>
              <a:t>One cannot </a:t>
            </a:r>
            <a:r>
              <a:rPr lang="en-US" i="1" dirty="0"/>
              <a:t>manage </a:t>
            </a:r>
            <a:r>
              <a:rPr lang="en-US" dirty="0"/>
              <a:t> change. One can only be ahead of it….In a period of upheavals, such as the one we are living in, change is the norm. To be sure, it is painful and risky, and above all it requires a great deal of very hard work. But unless it is seen as the task of the organization to </a:t>
            </a:r>
            <a:r>
              <a:rPr lang="en-US" i="1" dirty="0"/>
              <a:t>lead </a:t>
            </a:r>
            <a:r>
              <a:rPr lang="en-US" i="1" dirty="0" smtClean="0"/>
              <a:t>change</a:t>
            </a:r>
            <a:r>
              <a:rPr lang="en-US" dirty="0" smtClean="0"/>
              <a:t>, </a:t>
            </a:r>
            <a:r>
              <a:rPr lang="en-US" dirty="0"/>
              <a:t>the organization….will not survive</a:t>
            </a:r>
            <a:r>
              <a:rPr lang="en-US" dirty="0" smtClean="0"/>
              <a:t>.</a:t>
            </a:r>
          </a:p>
          <a:p>
            <a:pPr marL="0" indent="0" eaLnBrk="1" hangingPunct="1">
              <a:defRPr/>
            </a:pPr>
            <a:endParaRPr lang="en-US" dirty="0"/>
          </a:p>
          <a:p>
            <a:pPr marL="0" indent="0" eaLnBrk="1" hangingPunct="1">
              <a:defRPr/>
            </a:pPr>
            <a:r>
              <a:rPr lang="en-US" sz="2000" dirty="0" smtClean="0"/>
              <a:t>Peter </a:t>
            </a:r>
            <a:r>
              <a:rPr lang="en-US" sz="2000" dirty="0" err="1"/>
              <a:t>Drucker</a:t>
            </a:r>
            <a:endParaRPr lang="en-US" sz="2000" dirty="0"/>
          </a:p>
          <a:p>
            <a:pPr marL="0" indent="0" eaLnBrk="1" hangingPunct="1">
              <a:defRPr/>
            </a:pPr>
            <a:r>
              <a:rPr lang="en-US" sz="2000" u="sng" dirty="0" smtClean="0"/>
              <a:t>Management </a:t>
            </a:r>
            <a:r>
              <a:rPr lang="en-US" sz="2000" u="sng" dirty="0"/>
              <a:t>Challenges for </a:t>
            </a:r>
            <a:endParaRPr lang="en-US" sz="2000" dirty="0"/>
          </a:p>
          <a:p>
            <a:pPr marL="0" indent="0" eaLnBrk="1" hangingPunct="1">
              <a:defRPr/>
            </a:pPr>
            <a:r>
              <a:rPr lang="en-US" sz="2000" u="sng" dirty="0" smtClean="0"/>
              <a:t>the </a:t>
            </a:r>
            <a:r>
              <a:rPr lang="en-US" sz="2000" u="sng" dirty="0"/>
              <a:t>21</a:t>
            </a:r>
            <a:r>
              <a:rPr lang="en-US" sz="2000" u="sng" baseline="30000" dirty="0"/>
              <a:t>st</a:t>
            </a:r>
            <a:r>
              <a:rPr lang="en-US" sz="2000" u="sng" dirty="0"/>
              <a:t> Century</a:t>
            </a:r>
            <a:endParaRPr lang="en-US" sz="2000"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ctrTitle"/>
          </p:nvPr>
        </p:nvSpPr>
        <p:spPr>
          <a:effectLst>
            <a:outerShdw dist="35921" dir="2700000" algn="ctr" rotWithShape="0">
              <a:schemeClr val="bg1"/>
            </a:outerShdw>
          </a:effectLst>
        </p:spPr>
        <p:txBody>
          <a:bodyPr/>
          <a:lstStyle/>
          <a:p>
            <a:pPr eaLnBrk="1" hangingPunct="1">
              <a:defRPr/>
            </a:pPr>
            <a:r>
              <a:rPr lang="en-US" smtClean="0"/>
              <a:t>Myth</a:t>
            </a:r>
            <a:br>
              <a:rPr lang="en-US" smtClean="0"/>
            </a:br>
            <a:r>
              <a:rPr lang="en-US" smtClean="0"/>
              <a:t>Understandings</a:t>
            </a:r>
          </a:p>
        </p:txBody>
      </p:sp>
    </p:spTree>
  </p:cSld>
  <p:clrMapOvr>
    <a:masterClrMapping/>
  </p:clrMapOvr>
  <p:transition>
    <p:fade thruBlk="1"/>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22" name="Rectangle 6"/>
          <p:cNvSpPr>
            <a:spLocks noGrp="1" noChangeArrowheads="1"/>
          </p:cNvSpPr>
          <p:nvPr>
            <p:ph type="title" idx="4294967295"/>
          </p:nvPr>
        </p:nvSpPr>
        <p:spPr/>
        <p:txBody>
          <a:bodyPr/>
          <a:lstStyle/>
          <a:p>
            <a:pPr eaLnBrk="1" hangingPunct="1">
              <a:defRPr/>
            </a:pPr>
            <a:r>
              <a:rPr lang="en-US" sz="5400" dirty="0"/>
              <a:t>Advantages of Kaizen</a:t>
            </a:r>
          </a:p>
        </p:txBody>
      </p:sp>
      <p:sp>
        <p:nvSpPr>
          <p:cNvPr id="9223" name="Rectangle 7"/>
          <p:cNvSpPr>
            <a:spLocks noGrp="1" noChangeArrowheads="1"/>
          </p:cNvSpPr>
          <p:nvPr>
            <p:ph idx="4294967295"/>
          </p:nvPr>
        </p:nvSpPr>
        <p:spPr/>
        <p:txBody>
          <a:bodyPr/>
          <a:lstStyle/>
          <a:p>
            <a:pPr eaLnBrk="1" hangingPunct="1">
              <a:buFont typeface="Arial" pitchFamily="34" charset="0"/>
              <a:buChar char="•"/>
              <a:defRPr/>
            </a:pPr>
            <a:r>
              <a:rPr lang="en-US" sz="4000" dirty="0"/>
              <a:t>Trains the brain</a:t>
            </a:r>
          </a:p>
          <a:p>
            <a:pPr eaLnBrk="1" hangingPunct="1">
              <a:buFont typeface="Arial" pitchFamily="34" charset="0"/>
              <a:buChar char="•"/>
              <a:defRPr/>
            </a:pPr>
            <a:r>
              <a:rPr lang="en-US" sz="4000" dirty="0"/>
              <a:t>Allows time for skill development</a:t>
            </a:r>
          </a:p>
          <a:p>
            <a:pPr eaLnBrk="1" hangingPunct="1">
              <a:buFont typeface="Wingdings" pitchFamily="2" charset="2"/>
              <a:buNone/>
              <a:defRPr/>
            </a:pPr>
            <a:endParaRPr lang="en-US" sz="4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23">
                                            <p:txEl>
                                              <p:pRg st="0" end="0"/>
                                            </p:txEl>
                                          </p:spTgt>
                                        </p:tgtEl>
                                        <p:attrNameLst>
                                          <p:attrName>style.visibility</p:attrName>
                                        </p:attrNameLst>
                                      </p:cBhvr>
                                      <p:to>
                                        <p:strVal val="visible"/>
                                      </p:to>
                                    </p:set>
                                    <p:animEffect transition="in" filter="dissolve">
                                      <p:cBhvr>
                                        <p:cTn id="7" dur="500"/>
                                        <p:tgtEl>
                                          <p:spTgt spid="92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223">
                                            <p:txEl>
                                              <p:pRg st="1" end="1"/>
                                            </p:txEl>
                                          </p:spTgt>
                                        </p:tgtEl>
                                        <p:attrNameLst>
                                          <p:attrName>style.visibility</p:attrName>
                                        </p:attrNameLst>
                                      </p:cBhvr>
                                      <p:to>
                                        <p:strVal val="visible"/>
                                      </p:to>
                                    </p:set>
                                    <p:animEffect transition="in" filter="dissolve">
                                      <p:cBhvr>
                                        <p:cTn id="12" dur="500"/>
                                        <p:tgtEl>
                                          <p:spTgt spid="92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build="p" autoUpdateAnimBg="0"/>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5"/>
          <p:cNvSpPr>
            <a:spLocks noGrp="1" noChangeArrowheads="1"/>
          </p:cNvSpPr>
          <p:nvPr>
            <p:ph idx="4294967295"/>
          </p:nvPr>
        </p:nvSpPr>
        <p:spPr>
          <a:xfrm>
            <a:off x="800100" y="1382713"/>
            <a:ext cx="7773988" cy="4113212"/>
          </a:xfrm>
        </p:spPr>
        <p:txBody>
          <a:bodyPr/>
          <a:lstStyle/>
          <a:p>
            <a:pPr eaLnBrk="1" hangingPunct="1">
              <a:lnSpc>
                <a:spcPct val="90000"/>
              </a:lnSpc>
              <a:buFont typeface="Wingdings" pitchFamily="2" charset="2"/>
              <a:buNone/>
              <a:defRPr/>
            </a:pPr>
            <a:r>
              <a:rPr lang="en-US"/>
              <a:t>	My players would probably tell you they never heard me mention winning.  I don’t think scores indicated you won or lost.  I want them to work each and every day to improve themselves.</a:t>
            </a:r>
            <a:br>
              <a:rPr lang="en-US"/>
            </a:br>
            <a:r>
              <a:rPr lang="en-US"/>
              <a:t/>
            </a:r>
            <a:br>
              <a:rPr lang="en-US"/>
            </a:br>
            <a:r>
              <a:rPr lang="en-US" sz="2800"/>
              <a:t> John Wooden</a:t>
            </a:r>
          </a:p>
        </p:txBody>
      </p:sp>
    </p:spTree>
  </p:cSld>
  <p:clrMapOvr>
    <a:masterClrMapping/>
  </p:clrMapOvr>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35" name="Rectangle 79"/>
          <p:cNvSpPr>
            <a:spLocks noGrp="1" noChangeArrowheads="1"/>
          </p:cNvSpPr>
          <p:nvPr>
            <p:ph idx="4294967295"/>
          </p:nvPr>
        </p:nvSpPr>
        <p:spPr>
          <a:xfrm>
            <a:off x="457200" y="271463"/>
            <a:ext cx="8229600" cy="4532312"/>
          </a:xfrm>
        </p:spPr>
        <p:txBody>
          <a:bodyPr/>
          <a:lstStyle/>
          <a:p>
            <a:pPr marL="0" indent="0" eaLnBrk="1" hangingPunct="1">
              <a:buFont typeface="Wingdings" pitchFamily="2" charset="2"/>
              <a:buNone/>
              <a:defRPr/>
            </a:pPr>
            <a:r>
              <a:rPr lang="en-US" sz="2200" dirty="0" smtClean="0"/>
              <a:t>The numbers were used to define a goal that was simple and realistic, yet they could thrust us ahead toward an incredible improvement.</a:t>
            </a:r>
          </a:p>
          <a:p>
            <a:pPr marL="0" indent="0" eaLnBrk="1" hangingPunct="1">
              <a:buFont typeface="Wingdings" pitchFamily="2" charset="2"/>
              <a:buNone/>
              <a:defRPr/>
            </a:pPr>
            <a:r>
              <a:rPr lang="en-US" sz="2200" dirty="0" smtClean="0"/>
              <a:t>From a list of fifteen possible measures, we selected five that had really cost us the last championship.  These defined five “trigger points,” five areas which comprised the basis of basketball performance for each role and position.</a:t>
            </a:r>
          </a:p>
          <a:p>
            <a:pPr marL="0" indent="0" eaLnBrk="1" hangingPunct="1">
              <a:buFont typeface="Wingdings" pitchFamily="2" charset="2"/>
              <a:buNone/>
              <a:defRPr/>
            </a:pPr>
            <a:r>
              <a:rPr lang="en-US" sz="2200" b="1" dirty="0" smtClean="0"/>
              <a:t>We challenged each player to put forth enough effort to gain just one percentage point in each of those five areas.  </a:t>
            </a:r>
            <a:r>
              <a:rPr lang="en-US" sz="2200" dirty="0" smtClean="0"/>
              <a:t>We defined each player’s career best effort in each area and said, “Don’t try to go 10% above it.  And don’t let yourself go 10% below it.  Just concentrate on moderate, sustainable improvement.”</a:t>
            </a:r>
          </a:p>
          <a:p>
            <a:pPr marL="0" indent="0" eaLnBrk="1" hangingPunct="1">
              <a:buFont typeface="Wingdings" pitchFamily="2" charset="2"/>
              <a:buNone/>
              <a:defRPr/>
            </a:pPr>
            <a:r>
              <a:rPr lang="en-US" sz="2200" dirty="0" smtClean="0"/>
              <a:t>As we saw it, a one percent improvement in five areas for twelve players gave us a 60% increment!</a:t>
            </a:r>
            <a:br>
              <a:rPr lang="en-US" sz="2200" dirty="0" smtClean="0"/>
            </a:br>
            <a:r>
              <a:rPr lang="en-US" sz="2200" dirty="0" smtClean="0"/>
              <a:t> </a:t>
            </a:r>
            <a:br>
              <a:rPr lang="en-US" sz="2200" dirty="0" smtClean="0"/>
            </a:br>
            <a:r>
              <a:rPr lang="en-US" sz="2200" dirty="0" smtClean="0"/>
              <a:t>Pat Riley, The Winner Within</a:t>
            </a:r>
            <a:endParaRPr lang="en-US" sz="2200" dirty="0"/>
          </a:p>
        </p:txBody>
      </p:sp>
    </p:spTree>
  </p:cSld>
  <p:clrMapOvr>
    <a:masterClrMapping/>
  </p:clrMapOvr>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2" name="Rectangle 2"/>
          <p:cNvSpPr>
            <a:spLocks noGrp="1" noChangeArrowheads="1"/>
          </p:cNvSpPr>
          <p:nvPr>
            <p:ph type="title" idx="4294967295"/>
          </p:nvPr>
        </p:nvSpPr>
        <p:spPr/>
        <p:txBody>
          <a:bodyPr/>
          <a:lstStyle/>
          <a:p>
            <a:pPr eaLnBrk="1" hangingPunct="1">
              <a:defRPr/>
            </a:pPr>
            <a:r>
              <a:rPr lang="en-US" sz="5400" smtClean="0"/>
              <a:t>Advantages of Kaizen</a:t>
            </a:r>
            <a:endParaRPr lang="en-US" sz="5400"/>
          </a:p>
        </p:txBody>
      </p:sp>
      <p:sp>
        <p:nvSpPr>
          <p:cNvPr id="66563" name="Rectangle 3"/>
          <p:cNvSpPr>
            <a:spLocks noGrp="1" noChangeArrowheads="1"/>
          </p:cNvSpPr>
          <p:nvPr>
            <p:ph idx="4294967295"/>
          </p:nvPr>
        </p:nvSpPr>
        <p:spPr/>
        <p:txBody>
          <a:bodyPr/>
          <a:lstStyle/>
          <a:p>
            <a:pPr eaLnBrk="1" hangingPunct="1">
              <a:buFont typeface="Arial" pitchFamily="34" charset="0"/>
              <a:buChar char="•"/>
              <a:defRPr/>
            </a:pPr>
            <a:r>
              <a:rPr lang="en-US" dirty="0" smtClean="0"/>
              <a:t>Trains the brain</a:t>
            </a:r>
          </a:p>
          <a:p>
            <a:pPr eaLnBrk="1" hangingPunct="1">
              <a:buFont typeface="Arial" pitchFamily="34" charset="0"/>
              <a:buChar char="•"/>
              <a:defRPr/>
            </a:pPr>
            <a:r>
              <a:rPr lang="en-US" dirty="0" smtClean="0"/>
              <a:t>Allows time for skill development</a:t>
            </a:r>
            <a:endParaRPr lang="en-US" dirty="0"/>
          </a:p>
        </p:txBody>
      </p:sp>
      <p:sp>
        <p:nvSpPr>
          <p:cNvPr id="9" name="Rectangle 3"/>
          <p:cNvSpPr txBox="1">
            <a:spLocks noChangeArrowheads="1"/>
          </p:cNvSpPr>
          <p:nvPr/>
        </p:nvSpPr>
        <p:spPr bwMode="auto">
          <a:xfrm>
            <a:off x="685800" y="3200400"/>
            <a:ext cx="8229600" cy="3300413"/>
          </a:xfrm>
          <a:prstGeom prst="rect">
            <a:avLst/>
          </a:prstGeom>
          <a:noFill/>
          <a:ln w="9525">
            <a:noFill/>
            <a:miter lim="800000"/>
            <a:headEnd/>
            <a:tailEnd/>
          </a:ln>
          <a:effectLst/>
        </p:spPr>
        <p:txBody>
          <a:bodyPr/>
          <a:lstStyle/>
          <a:p>
            <a:pPr marL="342900" indent="-342900">
              <a:spcBef>
                <a:spcPct val="20000"/>
              </a:spcBef>
              <a:buClr>
                <a:srgbClr val="008000"/>
              </a:buClr>
              <a:buSzPct val="90000"/>
              <a:buFont typeface="Arial" pitchFamily="34" charset="0"/>
              <a:buChar char="•"/>
              <a:defRPr/>
            </a:pPr>
            <a:r>
              <a:rPr lang="en-US" sz="3600" dirty="0">
                <a:solidFill>
                  <a:srgbClr val="008000"/>
                </a:solidFill>
                <a:effectLst>
                  <a:outerShdw blurRad="38100" dist="38100" dir="2700000" algn="tl">
                    <a:srgbClr val="000000">
                      <a:alpha val="43137"/>
                    </a:srgbClr>
                  </a:outerShdw>
                </a:effectLst>
                <a:latin typeface="Enchanted" pitchFamily="18" charset="0"/>
              </a:rPr>
              <a:t>Increases pleasures of daily life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5"/>
          <p:cNvSpPr>
            <a:spLocks noGrp="1" noChangeArrowheads="1"/>
          </p:cNvSpPr>
          <p:nvPr>
            <p:ph idx="4294967295"/>
          </p:nvPr>
        </p:nvSpPr>
        <p:spPr>
          <a:xfrm>
            <a:off x="347663" y="442913"/>
            <a:ext cx="8229600" cy="4530725"/>
          </a:xfrm>
        </p:spPr>
        <p:txBody>
          <a:bodyPr/>
          <a:lstStyle/>
          <a:p>
            <a:pPr marL="0" indent="0" eaLnBrk="1" hangingPunct="1">
              <a:buFont typeface="Wingdings" pitchFamily="2" charset="2"/>
              <a:buNone/>
              <a:defRPr/>
            </a:pPr>
            <a:r>
              <a:rPr lang="en-US" sz="2400" dirty="0" smtClean="0"/>
              <a:t>Success is how you collect your minutes.  You spend millions of minutes to reach one triumph, one moment, then you spend maybe a thousand minutes enjoying it.  If you were unhappy through those millions of minutes, what good is the thousand minutes of triumph?  It doesn’t equate.  How many ‘successful’ people end up in suicides?  Life is made of small pleasures.  Good eye contact over the breakfast table with your wife.  A moment of touching a friend.  Happiness is made of those tiny successes.  The big ones come too infrequently. If you don’t have all of those zillions of tiny successes, the big ones don’t mean anything.</a:t>
            </a:r>
          </a:p>
          <a:p>
            <a:pPr eaLnBrk="1" hangingPunct="1">
              <a:buFont typeface="Wingdings" pitchFamily="2" charset="2"/>
              <a:buNone/>
              <a:defRPr/>
            </a:pPr>
            <a:r>
              <a:rPr lang="en-US" sz="2400" dirty="0" smtClean="0"/>
              <a:t>				Norman Lear</a:t>
            </a:r>
            <a:endParaRPr lang="en-US" sz="2400" dirty="0"/>
          </a:p>
        </p:txBody>
      </p:sp>
    </p:spTree>
  </p:cSld>
  <p:clrMapOvr>
    <a:masterClrMapping/>
  </p:clrMapOvr>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5"/>
          <p:cNvSpPr>
            <a:spLocks noGrp="1" noChangeArrowheads="1"/>
          </p:cNvSpPr>
          <p:nvPr>
            <p:ph idx="4294967295"/>
          </p:nvPr>
        </p:nvSpPr>
        <p:spPr>
          <a:xfrm>
            <a:off x="304800" y="990600"/>
            <a:ext cx="7773988" cy="4114800"/>
          </a:xfrm>
        </p:spPr>
        <p:txBody>
          <a:bodyPr/>
          <a:lstStyle/>
          <a:p>
            <a:pPr eaLnBrk="1" hangingPunct="1">
              <a:buFont typeface="Wingdings" pitchFamily="2" charset="2"/>
              <a:buNone/>
              <a:defRPr/>
            </a:pPr>
            <a:r>
              <a:rPr lang="en-US" sz="2800" dirty="0"/>
              <a:t>	</a:t>
            </a:r>
            <a:r>
              <a:rPr lang="en-US" dirty="0"/>
              <a:t>I don’t know what my relationship to society is.  Are people less bigoted than they were before </a:t>
            </a:r>
            <a:r>
              <a:rPr lang="en-US" i="1" dirty="0"/>
              <a:t>All in the Family</a:t>
            </a:r>
            <a:r>
              <a:rPr lang="en-US" dirty="0"/>
              <a:t>?  But if there is one thing I want my children to learn from me, it’s to take pleasure in life’s daily small successes.  It’s the most important thing I’ve learned in 57 years.</a:t>
            </a:r>
            <a:br>
              <a:rPr lang="en-US" dirty="0"/>
            </a:br>
            <a:r>
              <a:rPr lang="en-US" dirty="0"/>
              <a:t>					</a:t>
            </a:r>
            <a:r>
              <a:rPr lang="en-US" sz="2400" dirty="0"/>
              <a:t>Norman Lear</a:t>
            </a:r>
          </a:p>
        </p:txBody>
      </p:sp>
    </p:spTree>
  </p:cSld>
  <p:clrMapOvr>
    <a:masterClrMapping/>
  </p:clrMapOvr>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5"/>
          <p:cNvSpPr>
            <a:spLocks noGrp="1" noChangeArrowheads="1"/>
          </p:cNvSpPr>
          <p:nvPr>
            <p:ph idx="4294967295"/>
          </p:nvPr>
        </p:nvSpPr>
        <p:spPr>
          <a:xfrm>
            <a:off x="646113" y="444500"/>
            <a:ext cx="7773987" cy="4113213"/>
          </a:xfrm>
        </p:spPr>
        <p:txBody>
          <a:bodyPr/>
          <a:lstStyle/>
          <a:p>
            <a:pPr eaLnBrk="1" hangingPunct="1">
              <a:buFont typeface="Wingdings" pitchFamily="2" charset="2"/>
              <a:buNone/>
              <a:defRPr/>
            </a:pPr>
            <a:r>
              <a:rPr lang="en-US"/>
              <a:t>	Somebody should tell us, right at the start of our lives, that we are dying.  Then we might live life to the limit, every minute of every day.  Do it!  I say.  Whatever you want to do, do it now!  There are only so many tomorrows.</a:t>
            </a:r>
            <a:br>
              <a:rPr lang="en-US"/>
            </a:br>
            <a:endParaRPr lang="en-US"/>
          </a:p>
          <a:p>
            <a:pPr eaLnBrk="1" hangingPunct="1">
              <a:buFont typeface="Wingdings" pitchFamily="2" charset="2"/>
              <a:buNone/>
              <a:defRPr/>
            </a:pPr>
            <a:r>
              <a:rPr lang="en-US" sz="2400"/>
              <a:t>	Michael Landon</a:t>
            </a:r>
          </a:p>
        </p:txBody>
      </p:sp>
    </p:spTree>
  </p:cSld>
  <p:clrMapOvr>
    <a:masterClrMapping/>
  </p:clrMapOvr>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6" name="Rectangle 2"/>
          <p:cNvSpPr>
            <a:spLocks noGrp="1" noChangeArrowheads="1"/>
          </p:cNvSpPr>
          <p:nvPr>
            <p:ph type="title" idx="4294967295"/>
          </p:nvPr>
        </p:nvSpPr>
        <p:spPr/>
        <p:txBody>
          <a:bodyPr/>
          <a:lstStyle/>
          <a:p>
            <a:pPr eaLnBrk="1" hangingPunct="1">
              <a:defRPr/>
            </a:pPr>
            <a:r>
              <a:rPr lang="en-US" sz="5400" dirty="0"/>
              <a:t>Advantages of Kaizen</a:t>
            </a:r>
          </a:p>
        </p:txBody>
      </p:sp>
      <p:sp>
        <p:nvSpPr>
          <p:cNvPr id="67587" name="Rectangle 3"/>
          <p:cNvSpPr>
            <a:spLocks noGrp="1" noChangeArrowheads="1"/>
          </p:cNvSpPr>
          <p:nvPr>
            <p:ph idx="4294967295"/>
          </p:nvPr>
        </p:nvSpPr>
        <p:spPr/>
        <p:txBody>
          <a:bodyPr/>
          <a:lstStyle/>
          <a:p>
            <a:pPr eaLnBrk="1" hangingPunct="1">
              <a:buFont typeface="Arial" pitchFamily="34" charset="0"/>
              <a:buChar char="•"/>
              <a:defRPr/>
            </a:pPr>
            <a:r>
              <a:rPr lang="en-US" sz="4000" dirty="0"/>
              <a:t>Trains the brain</a:t>
            </a:r>
          </a:p>
          <a:p>
            <a:pPr eaLnBrk="1" hangingPunct="1">
              <a:buFont typeface="Arial" pitchFamily="34" charset="0"/>
              <a:buChar char="•"/>
              <a:defRPr/>
            </a:pPr>
            <a:r>
              <a:rPr lang="en-US" sz="4000" dirty="0"/>
              <a:t>Allows time for skill development</a:t>
            </a:r>
          </a:p>
          <a:p>
            <a:pPr eaLnBrk="1" hangingPunct="1">
              <a:buFont typeface="Arial" pitchFamily="34" charset="0"/>
              <a:buChar char="•"/>
              <a:defRPr/>
            </a:pPr>
            <a:r>
              <a:rPr lang="en-US" sz="4000" dirty="0"/>
              <a:t>Increases pleasures of </a:t>
            </a:r>
            <a:br>
              <a:rPr lang="en-US" sz="4000" dirty="0"/>
            </a:br>
            <a:r>
              <a:rPr lang="en-US" sz="4000" dirty="0"/>
              <a:t>daily life</a:t>
            </a:r>
          </a:p>
          <a:p>
            <a:pPr eaLnBrk="1" hangingPunct="1">
              <a:buFont typeface="Wingdings" pitchFamily="2" charset="2"/>
              <a:buNone/>
              <a:defRPr/>
            </a:pPr>
            <a:endParaRPr lang="en-US" sz="4000" dirty="0"/>
          </a:p>
        </p:txBody>
      </p:sp>
      <p:sp>
        <p:nvSpPr>
          <p:cNvPr id="6" name="Rectangle 3"/>
          <p:cNvSpPr txBox="1">
            <a:spLocks noChangeArrowheads="1"/>
          </p:cNvSpPr>
          <p:nvPr/>
        </p:nvSpPr>
        <p:spPr bwMode="auto">
          <a:xfrm>
            <a:off x="685800" y="4748213"/>
            <a:ext cx="8229600" cy="1119187"/>
          </a:xfrm>
          <a:prstGeom prst="rect">
            <a:avLst/>
          </a:prstGeom>
          <a:noFill/>
          <a:ln w="9525">
            <a:noFill/>
            <a:miter lim="800000"/>
            <a:headEnd/>
            <a:tailEnd/>
          </a:ln>
          <a:effectLst/>
        </p:spPr>
        <p:txBody>
          <a:bodyPr/>
          <a:lstStyle/>
          <a:p>
            <a:pPr marL="342900" indent="-342900" fontAlgn="auto">
              <a:spcBef>
                <a:spcPct val="20000"/>
              </a:spcBef>
              <a:spcAft>
                <a:spcPts val="0"/>
              </a:spcAft>
              <a:buClr>
                <a:srgbClr val="008000"/>
              </a:buClr>
              <a:buSzPct val="90000"/>
              <a:buFont typeface="Arial" pitchFamily="34" charset="0"/>
              <a:buChar char="•"/>
              <a:defRPr/>
            </a:pPr>
            <a:r>
              <a:rPr lang="en-US" sz="4000" dirty="0">
                <a:solidFill>
                  <a:srgbClr val="008000"/>
                </a:solidFill>
                <a:effectLst>
                  <a:outerShdw blurRad="38100" dist="38100" dir="2700000" algn="tl">
                    <a:srgbClr val="000000">
                      <a:alpha val="43137"/>
                    </a:srgbClr>
                  </a:outerShdw>
                </a:effectLst>
                <a:latin typeface="Enchanted" pitchFamily="18" charset="0"/>
              </a:rPr>
              <a:t>Comfort in overwhelming crisis</a:t>
            </a:r>
          </a:p>
          <a:p>
            <a:pPr marL="342900" indent="-342900" fontAlgn="auto">
              <a:spcBef>
                <a:spcPct val="20000"/>
              </a:spcBef>
              <a:spcAft>
                <a:spcPts val="0"/>
              </a:spcAft>
              <a:buClr>
                <a:srgbClr val="663300"/>
              </a:buClr>
              <a:buSzPct val="90000"/>
              <a:buFont typeface="Wingdings" pitchFamily="2" charset="2"/>
              <a:buNone/>
              <a:defRPr/>
            </a:pPr>
            <a:endParaRPr lang="en-US" sz="4000" kern="0" dirty="0">
              <a:solidFill>
                <a:srgbClr val="663300"/>
              </a:solidFill>
              <a:effectLst>
                <a:outerShdw blurRad="50800" dist="38100" dir="18900000" algn="bl" rotWithShape="0">
                  <a:prstClr val="black">
                    <a:alpha val="40000"/>
                  </a:prstClr>
                </a:outerShdw>
              </a:effectLst>
              <a:latin typeface="Constantia"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8" name="Rectangle 2"/>
          <p:cNvSpPr>
            <a:spLocks noGrp="1" noChangeArrowheads="1"/>
          </p:cNvSpPr>
          <p:nvPr>
            <p:ph type="ctrTitle" idx="4294967295"/>
          </p:nvPr>
        </p:nvSpPr>
        <p:spPr>
          <a:xfrm>
            <a:off x="1252538" y="2867025"/>
            <a:ext cx="6202362" cy="1143000"/>
          </a:xfrm>
        </p:spPr>
        <p:txBody>
          <a:bodyPr/>
          <a:lstStyle/>
          <a:p>
            <a:pPr algn="l" eaLnBrk="1" hangingPunct="1">
              <a:defRPr/>
            </a:pPr>
            <a:r>
              <a:rPr lang="en-US"/>
              <a:t>A </a:t>
            </a:r>
            <a:br>
              <a:rPr lang="en-US"/>
            </a:br>
            <a:r>
              <a:rPr lang="en-US"/>
              <a:t>   Second </a:t>
            </a:r>
            <a:br>
              <a:rPr lang="en-US"/>
            </a:br>
            <a:r>
              <a:rPr lang="en-US"/>
              <a:t>		Definition </a:t>
            </a:r>
            <a:br>
              <a:rPr lang="en-US"/>
            </a:br>
            <a:r>
              <a:rPr lang="en-US"/>
              <a:t>			 of </a:t>
            </a:r>
            <a:br>
              <a:rPr lang="en-US"/>
            </a:br>
            <a:r>
              <a:rPr lang="en-US"/>
              <a:t>				Kaizen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iterate type="wd">
                                    <p:tmPct val="100000"/>
                                  </p:iterate>
                                  <p:childTnLst>
                                    <p:set>
                                      <p:cBhvr>
                                        <p:cTn id="6" dur="1" fill="hold">
                                          <p:stCondLst>
                                            <p:cond delay="0"/>
                                          </p:stCondLst>
                                        </p:cTn>
                                        <p:tgtEl>
                                          <p:spTgt spid="70658"/>
                                        </p:tgtEl>
                                        <p:attrNameLst>
                                          <p:attrName>style.visibility</p:attrName>
                                        </p:attrNameLst>
                                      </p:cBhvr>
                                      <p:to>
                                        <p:strVal val="visible"/>
                                      </p:to>
                                    </p:set>
                                    <p:animEffect transition="in" filter="blinds(horizontal)">
                                      <p:cBhvr>
                                        <p:cTn id="7" dur="300"/>
                                        <p:tgtEl>
                                          <p:spTgt spid="70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Rectangle 7"/>
          <p:cNvSpPr>
            <a:spLocks noGrp="1" noChangeArrowheads="1"/>
          </p:cNvSpPr>
          <p:nvPr>
            <p:ph idx="1"/>
          </p:nvPr>
        </p:nvSpPr>
        <p:spPr>
          <a:xfrm>
            <a:off x="685800" y="442913"/>
            <a:ext cx="7159625" cy="4114800"/>
          </a:xfrm>
        </p:spPr>
        <p:txBody>
          <a:bodyPr/>
          <a:lstStyle/>
          <a:p>
            <a:pPr marL="0" indent="0" eaLnBrk="1" hangingPunct="1">
              <a:lnSpc>
                <a:spcPct val="90000"/>
              </a:lnSpc>
              <a:buFont typeface="Wingdings" pitchFamily="2" charset="2"/>
              <a:buNone/>
              <a:defRPr/>
            </a:pPr>
            <a:r>
              <a:rPr lang="en-US" sz="2600" dirty="0"/>
              <a:t>“The research I do is, well, just enough research,” he replied.  “I wouldn’t even call it research, even though I’ll do some reading, take some walks.</a:t>
            </a:r>
          </a:p>
          <a:p>
            <a:pPr marL="0" indent="0" eaLnBrk="1" hangingPunct="1">
              <a:lnSpc>
                <a:spcPct val="90000"/>
              </a:lnSpc>
              <a:buFont typeface="Wingdings" pitchFamily="2" charset="2"/>
              <a:buNone/>
              <a:defRPr/>
            </a:pPr>
            <a:r>
              <a:rPr lang="en-US" sz="2600" dirty="0"/>
              <a:t>A key evening in the imaging of ‘The Waterworks’ came when I was just looking out the window” – he lives in the Village “and a fog began to descend on the city.  It started moving slowly down, eliminating the World Trade Center, the Woolworth Building, the twentieth century.  Finally, what was left was the nineteenth century.</a:t>
            </a:r>
          </a:p>
          <a:p>
            <a:pPr marL="0" indent="0" eaLnBrk="1" hangingPunct="1">
              <a:lnSpc>
                <a:spcPct val="90000"/>
              </a:lnSpc>
              <a:buFont typeface="Wingdings" pitchFamily="2" charset="2"/>
              <a:buNone/>
              <a:defRPr/>
            </a:pPr>
            <a:r>
              <a:rPr lang="en-US" sz="2600" dirty="0"/>
              <a:t>I was looking out at the Village and then went walking on lower Broadway, and I thought, this is Melville’s New York you’re looking at!  Is that research?”</a:t>
            </a:r>
          </a:p>
          <a:p>
            <a:pPr marL="0" indent="0" eaLnBrk="1" hangingPunct="1">
              <a:lnSpc>
                <a:spcPct val="90000"/>
              </a:lnSpc>
              <a:buFont typeface="Wingdings" pitchFamily="2" charset="2"/>
              <a:buNone/>
              <a:defRPr/>
            </a:pPr>
            <a:r>
              <a:rPr lang="en-US" sz="2000" dirty="0"/>
              <a:t/>
            </a:r>
            <a:br>
              <a:rPr lang="en-US" sz="2000" dirty="0"/>
            </a:br>
            <a:r>
              <a:rPr lang="en-US" sz="2000" dirty="0"/>
              <a:t>E.L. Doctorow, </a:t>
            </a:r>
            <a:r>
              <a:rPr lang="en-US" sz="2000" i="1" dirty="0"/>
              <a:t>The New Yorker</a:t>
            </a:r>
          </a:p>
        </p:txBody>
      </p:sp>
    </p:spTree>
    <p:extLst>
      <p:ext uri="{BB962C8B-B14F-4D97-AF65-F5344CB8AC3E}">
        <p14:creationId xmlns:p14="http://schemas.microsoft.com/office/powerpoint/2010/main" val="3286205471"/>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en-US" dirty="0" smtClean="0"/>
              <a:t>Myth Understandings</a:t>
            </a:r>
          </a:p>
        </p:txBody>
      </p:sp>
      <p:sp>
        <p:nvSpPr>
          <p:cNvPr id="14339" name="Rectangle 3"/>
          <p:cNvSpPr>
            <a:spLocks noGrp="1" noChangeArrowheads="1"/>
          </p:cNvSpPr>
          <p:nvPr>
            <p:ph idx="1"/>
          </p:nvPr>
        </p:nvSpPr>
        <p:spPr/>
        <p:txBody>
          <a:bodyPr/>
          <a:lstStyle/>
          <a:p>
            <a:pPr marL="0" indent="0" eaLnBrk="1" hangingPunct="1">
              <a:defRPr/>
            </a:pPr>
            <a:r>
              <a:rPr lang="en-US" dirty="0" smtClean="0"/>
              <a:t>Successful companies have a tradition, a history of welcoming new ideas.</a:t>
            </a:r>
          </a:p>
          <a:p>
            <a:pPr lvl="2" eaLnBrk="1" hangingPunct="1">
              <a:defRPr/>
            </a:pPr>
            <a:endParaRPr lang="en-US" dirty="0" smtClean="0"/>
          </a:p>
          <a:p>
            <a:pPr lvl="2" eaLnBrk="1" hangingPunct="1">
              <a:defRPr/>
            </a:pPr>
            <a:endParaRPr lang="en-US" dirty="0" smtClean="0"/>
          </a:p>
          <a:p>
            <a:pPr lvl="2" eaLnBrk="1" hangingPunct="1">
              <a:defRPr/>
            </a:pPr>
            <a:r>
              <a:rPr lang="en-US" sz="3600" dirty="0" smtClean="0"/>
              <a:t>True				False</a:t>
            </a:r>
          </a:p>
        </p:txBody>
      </p:sp>
    </p:spTree>
  </p:cSld>
  <p:clrMapOvr>
    <a:masterClrMapping/>
  </p:clrMapOvr>
  <p:transition>
    <p:fade thruBlk="1"/>
  </p:transition>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723900" y="614363"/>
            <a:ext cx="7773988" cy="4113212"/>
          </a:xfrm>
        </p:spPr>
        <p:txBody>
          <a:bodyPr/>
          <a:lstStyle/>
          <a:p>
            <a:pPr marL="0" indent="0" eaLnBrk="1" hangingPunct="1">
              <a:defRPr/>
            </a:pPr>
            <a:r>
              <a:rPr lang="en-US" sz="2800" dirty="0" smtClean="0"/>
              <a:t>Charles Kettering worked at GM, at one time directing their research and development. Painting a car during his tenure was labor and time intensive, usually requiring three weeks. One day while walking on the streets of New York, his attention was drawn to a store window and  he noticed a piece of jewelry with an interesting lacquer.  He bought it, tracked down the creator of the jewelry who told Kettering the lacquer dried quickly. It required over two years of experimentation, but GM was able to revolutionize the painting of a car.</a:t>
            </a:r>
          </a:p>
          <a:p>
            <a:pPr eaLnBrk="1" hangingPunct="1">
              <a:defRPr/>
            </a:pPr>
            <a:endParaRPr lang="en-US" sz="2800" b="1" dirty="0"/>
          </a:p>
        </p:txBody>
      </p:sp>
    </p:spTree>
  </p:cSld>
  <p:clrMapOvr>
    <a:masterClrMapping/>
  </p:clrMapOvr>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idx="4294967295"/>
          </p:nvPr>
        </p:nvSpPr>
        <p:spPr>
          <a:xfrm>
            <a:off x="120650" y="609600"/>
            <a:ext cx="8337550" cy="1143000"/>
          </a:xfrm>
        </p:spPr>
        <p:txBody>
          <a:bodyPr/>
          <a:lstStyle/>
          <a:p>
            <a:pPr eaLnBrk="1" hangingPunct="1">
              <a:defRPr/>
            </a:pPr>
            <a:r>
              <a:rPr lang="en-US" sz="5400" dirty="0" smtClean="0"/>
              <a:t>Kaizen vs. Innovation</a:t>
            </a:r>
            <a:endParaRPr lang="en-US" sz="5400" dirty="0"/>
          </a:p>
        </p:txBody>
      </p:sp>
      <p:sp>
        <p:nvSpPr>
          <p:cNvPr id="5" name="Content Placeholder 2"/>
          <p:cNvSpPr>
            <a:spLocks noGrp="1"/>
          </p:cNvSpPr>
          <p:nvPr>
            <p:ph idx="4294967295"/>
          </p:nvPr>
        </p:nvSpPr>
        <p:spPr>
          <a:xfrm>
            <a:off x="150813" y="1981200"/>
            <a:ext cx="7773987" cy="4114800"/>
          </a:xfrm>
        </p:spPr>
        <p:txBody>
          <a:bodyPr/>
          <a:lstStyle/>
          <a:p>
            <a:pPr marL="0" indent="0" eaLnBrk="1" hangingPunct="1">
              <a:defRPr/>
            </a:pPr>
            <a:r>
              <a:rPr lang="en-US" sz="2000" dirty="0" smtClean="0"/>
              <a:t>“The fervid search for the big idea distracts too many people from recognizing that organizations are transformed more deeply and continuously by the relentless pursuit of small ideas.</a:t>
            </a:r>
          </a:p>
          <a:p>
            <a:pPr marL="0" indent="0" eaLnBrk="1" hangingPunct="1">
              <a:tabLst>
                <a:tab pos="4572000" algn="l"/>
              </a:tabLst>
              <a:defRPr/>
            </a:pPr>
            <a:r>
              <a:rPr lang="en-US" sz="2000" dirty="0" smtClean="0"/>
              <a:t>Most of us, in fact, work in businesses whose customers view their products and services largely as commodities. Most of the time, we compete on the basis of minute differentiations and small increments of value, as perceived by customers. That is precisely why a continual stream of small changes can, over time, have a far more powerful impact than many sweeping strategic decisions.”</a:t>
            </a:r>
            <a:br>
              <a:rPr lang="en-US" sz="2000" dirty="0" smtClean="0"/>
            </a:br>
            <a:r>
              <a:rPr lang="en-US" sz="2000" dirty="0" smtClean="0"/>
              <a:t>	</a:t>
            </a:r>
            <a:r>
              <a:rPr lang="en-US" sz="1800" dirty="0" smtClean="0"/>
              <a:t>Donald Winkler</a:t>
            </a:r>
            <a:br>
              <a:rPr lang="en-US" sz="1800" dirty="0" smtClean="0"/>
            </a:br>
            <a:r>
              <a:rPr lang="en-US" sz="1800" dirty="0" smtClean="0"/>
              <a:t>	Chairman and CEO</a:t>
            </a:r>
            <a:br>
              <a:rPr lang="en-US" sz="1800" dirty="0" smtClean="0"/>
            </a:br>
            <a:r>
              <a:rPr lang="en-US" sz="1800" dirty="0" smtClean="0"/>
              <a:t>	Finance One Corporation</a:t>
            </a:r>
            <a:br>
              <a:rPr lang="en-US" sz="1800" dirty="0" smtClean="0"/>
            </a:br>
            <a:r>
              <a:rPr lang="en-US" sz="1800" dirty="0" smtClean="0"/>
              <a:t>	</a:t>
            </a:r>
            <a:r>
              <a:rPr lang="en-US" sz="1800" i="1" dirty="0" smtClean="0"/>
              <a:t>New York Times</a:t>
            </a:r>
            <a:r>
              <a:rPr lang="en-US" sz="1800" dirty="0" smtClean="0"/>
              <a:t/>
            </a:r>
            <a:br>
              <a:rPr lang="en-US" sz="1800" dirty="0" smtClean="0"/>
            </a:br>
            <a:r>
              <a:rPr lang="en-US" sz="1800" dirty="0" smtClean="0"/>
              <a:t>	June 14, 1998</a:t>
            </a:r>
            <a:endParaRPr lang="en-US" sz="2000" i="1" dirty="0" smtClean="0"/>
          </a:p>
        </p:txBody>
      </p:sp>
    </p:spTree>
  </p:cSld>
  <p:clrMapOvr>
    <a:masterClrMapping/>
  </p:clrMapOvr>
  <p:transition/>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0" name="Rectangle 2"/>
          <p:cNvSpPr>
            <a:spLocks noGrp="1" noChangeArrowheads="1"/>
          </p:cNvSpPr>
          <p:nvPr>
            <p:ph type="title" idx="4294967295"/>
          </p:nvPr>
        </p:nvSpPr>
        <p:spPr/>
        <p:txBody>
          <a:bodyPr/>
          <a:lstStyle/>
          <a:p>
            <a:pPr eaLnBrk="1" hangingPunct="1">
              <a:defRPr/>
            </a:pPr>
            <a:r>
              <a:rPr lang="en-US" dirty="0" smtClean="0"/>
              <a:t>“Small” Creative Moments</a:t>
            </a:r>
            <a:endParaRPr lang="en-US" dirty="0"/>
          </a:p>
        </p:txBody>
      </p:sp>
      <p:sp>
        <p:nvSpPr>
          <p:cNvPr id="73731" name="Rectangle 3"/>
          <p:cNvSpPr>
            <a:spLocks noGrp="1" noChangeArrowheads="1"/>
          </p:cNvSpPr>
          <p:nvPr>
            <p:ph sz="half" idx="4294967295"/>
          </p:nvPr>
        </p:nvSpPr>
        <p:spPr>
          <a:xfrm>
            <a:off x="758825" y="1944688"/>
            <a:ext cx="4040188" cy="4532312"/>
          </a:xfrm>
        </p:spPr>
        <p:txBody>
          <a:bodyPr/>
          <a:lstStyle/>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Internet</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Disneyland</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Credit Card</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Post-It</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Band-Aid</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Baby Powder</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Netflix</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Type A Personality</a:t>
            </a:r>
          </a:p>
        </p:txBody>
      </p:sp>
      <p:sp>
        <p:nvSpPr>
          <p:cNvPr id="73732" name="Rectangle 4"/>
          <p:cNvSpPr>
            <a:spLocks noGrp="1" noChangeArrowheads="1"/>
          </p:cNvSpPr>
          <p:nvPr>
            <p:ph sz="half" idx="4294967295"/>
          </p:nvPr>
        </p:nvSpPr>
        <p:spPr>
          <a:xfrm>
            <a:off x="4648200" y="1981200"/>
            <a:ext cx="3810000" cy="4114800"/>
          </a:xfrm>
        </p:spPr>
        <p:txBody>
          <a:bodyPr/>
          <a:lstStyle/>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Schindler’s List</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Bar Codes</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The Simpsons</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Viagra</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Penicillin</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Microwave</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Frozen Foods</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Velcro</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37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37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373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373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7373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7373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7373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73731">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73732">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73732">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73732">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73732">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73732">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73732">
                                            <p:txEl>
                                              <p:pRg st="5" end="5"/>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73732">
                                            <p:txEl>
                                              <p:pRg st="6" end="6"/>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499"/>
                                          </p:stCondLst>
                                        </p:cTn>
                                        <p:tgtEl>
                                          <p:spTgt spid="7373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bldLvl="3" autoUpdateAnimBg="0"/>
      <p:bldP spid="73732" grpId="0" build="p" bldLvl="3" autoUpdateAnimBg="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26"/>
          <p:cNvSpPr>
            <a:spLocks noGrp="1" noChangeArrowheads="1"/>
          </p:cNvSpPr>
          <p:nvPr>
            <p:ph type="title" idx="4294967295"/>
          </p:nvPr>
        </p:nvSpPr>
        <p:spPr>
          <a:xfrm>
            <a:off x="120650" y="609600"/>
            <a:ext cx="8337550" cy="1143000"/>
          </a:xfrm>
        </p:spPr>
        <p:txBody>
          <a:bodyPr/>
          <a:lstStyle/>
          <a:p>
            <a:pPr eaLnBrk="1" hangingPunct="1">
              <a:defRPr/>
            </a:pPr>
            <a:r>
              <a:rPr lang="en-US" sz="5400" dirty="0" smtClean="0">
                <a:latin typeface="Peignot Medium" pitchFamily="82" charset="0"/>
              </a:rPr>
              <a:t>“Small” Creative Moments</a:t>
            </a:r>
          </a:p>
        </p:txBody>
      </p:sp>
      <p:sp>
        <p:nvSpPr>
          <p:cNvPr id="6" name="Rectangle 1027"/>
          <p:cNvSpPr txBox="1">
            <a:spLocks noChangeArrowheads="1"/>
          </p:cNvSpPr>
          <p:nvPr/>
        </p:nvSpPr>
        <p:spPr bwMode="auto">
          <a:xfrm>
            <a:off x="800100" y="2362200"/>
            <a:ext cx="4375150" cy="4114800"/>
          </a:xfrm>
          <a:prstGeom prst="rect">
            <a:avLst/>
          </a:prstGeom>
          <a:noFill/>
          <a:ln w="9525">
            <a:noFill/>
            <a:miter lim="800000"/>
            <a:headEnd/>
            <a:tailEnd/>
          </a:ln>
          <a:effectLst/>
        </p:spPr>
        <p:txBody>
          <a:bodyPr/>
          <a:lstStyle/>
          <a:p>
            <a:pPr marL="293688" indent="-293688">
              <a:spcBef>
                <a:spcPct val="20000"/>
              </a:spcBef>
              <a:buClr>
                <a:srgbClr val="006600"/>
              </a:buClr>
              <a:buSzPct val="90000"/>
              <a:buFont typeface="Arial" pitchFamily="34" charset="0"/>
              <a:buChar char="•"/>
              <a:defRPr/>
            </a:pPr>
            <a:r>
              <a:rPr lang="en-US" sz="3200" kern="0" dirty="0">
                <a:solidFill>
                  <a:srgbClr val="008000"/>
                </a:solidFill>
                <a:latin typeface="+mn-lt"/>
              </a:rPr>
              <a:t>Potato Chips</a:t>
            </a:r>
          </a:p>
          <a:p>
            <a:pPr marL="228600" indent="-228600">
              <a:spcBef>
                <a:spcPct val="20000"/>
              </a:spcBef>
              <a:buClr>
                <a:srgbClr val="006600"/>
              </a:buClr>
              <a:buSzPct val="90000"/>
              <a:buFont typeface="Arial" pitchFamily="34" charset="0"/>
              <a:buChar char="•"/>
              <a:defRPr/>
            </a:pPr>
            <a:r>
              <a:rPr lang="en-US" sz="3200" kern="0" dirty="0">
                <a:solidFill>
                  <a:srgbClr val="008000"/>
                </a:solidFill>
                <a:latin typeface="+mn-lt"/>
              </a:rPr>
              <a:t>American Express Travelers Checkers</a:t>
            </a:r>
          </a:p>
        </p:txBody>
      </p:sp>
      <p:sp>
        <p:nvSpPr>
          <p:cNvPr id="7" name="Rectangle 1028"/>
          <p:cNvSpPr txBox="1">
            <a:spLocks noChangeArrowheads="1"/>
          </p:cNvSpPr>
          <p:nvPr/>
        </p:nvSpPr>
        <p:spPr bwMode="auto">
          <a:xfrm>
            <a:off x="5024438" y="2362200"/>
            <a:ext cx="3662362" cy="4114800"/>
          </a:xfrm>
          <a:prstGeom prst="rect">
            <a:avLst/>
          </a:prstGeom>
          <a:noFill/>
          <a:ln w="9525">
            <a:noFill/>
            <a:miter lim="800000"/>
            <a:headEnd/>
            <a:tailEnd/>
          </a:ln>
          <a:effectLst/>
        </p:spPr>
        <p:txBody>
          <a:bodyPr/>
          <a:lstStyle/>
          <a:p>
            <a:pPr marL="342900" indent="-342900">
              <a:spcBef>
                <a:spcPct val="20000"/>
              </a:spcBef>
              <a:buClr>
                <a:srgbClr val="006600"/>
              </a:buClr>
              <a:buSzPct val="90000"/>
              <a:buFont typeface="Arial" pitchFamily="34" charset="0"/>
              <a:buChar char="•"/>
              <a:defRPr/>
            </a:pPr>
            <a:r>
              <a:rPr lang="en-US" sz="3200" kern="0" dirty="0">
                <a:solidFill>
                  <a:srgbClr val="008000"/>
                </a:solidFill>
                <a:latin typeface="+mn-lt"/>
              </a:rPr>
              <a:t>Velcro</a:t>
            </a:r>
          </a:p>
          <a:p>
            <a:pPr marL="282575" indent="-282575">
              <a:spcBef>
                <a:spcPct val="20000"/>
              </a:spcBef>
              <a:buClr>
                <a:srgbClr val="006600"/>
              </a:buClr>
              <a:buSzPct val="90000"/>
              <a:buFont typeface="Arial" pitchFamily="34" charset="0"/>
              <a:buChar char="•"/>
              <a:defRPr/>
            </a:pPr>
            <a:r>
              <a:rPr lang="en-US" sz="3200" kern="0" dirty="0">
                <a:solidFill>
                  <a:srgbClr val="008000"/>
                </a:solidFill>
                <a:latin typeface="+mn-lt"/>
              </a:rPr>
              <a:t>Pre-washed </a:t>
            </a:r>
            <a:br>
              <a:rPr lang="en-US" sz="3200" kern="0" dirty="0">
                <a:solidFill>
                  <a:srgbClr val="008000"/>
                </a:solidFill>
                <a:latin typeface="+mn-lt"/>
              </a:rPr>
            </a:br>
            <a:r>
              <a:rPr lang="en-US" sz="3200" kern="0" dirty="0">
                <a:solidFill>
                  <a:srgbClr val="008000"/>
                </a:solidFill>
                <a:latin typeface="+mn-lt"/>
              </a:rPr>
              <a:t>salad in a bag</a:t>
            </a:r>
          </a:p>
          <a:p>
            <a:pPr marL="282575" indent="-282575">
              <a:spcBef>
                <a:spcPct val="20000"/>
              </a:spcBef>
              <a:buClr>
                <a:srgbClr val="006600"/>
              </a:buClr>
              <a:buSzPct val="90000"/>
              <a:buFont typeface="Arial" pitchFamily="34" charset="0"/>
              <a:buChar char="•"/>
              <a:defRPr/>
            </a:pPr>
            <a:r>
              <a:rPr lang="en-US" sz="3200" kern="0" dirty="0">
                <a:solidFill>
                  <a:srgbClr val="008000"/>
                </a:solidFill>
                <a:latin typeface="+mn-lt"/>
              </a:rPr>
              <a:t>Frozen foods</a:t>
            </a:r>
          </a:p>
          <a:p>
            <a:pPr marL="282575" indent="-282575">
              <a:spcBef>
                <a:spcPct val="20000"/>
              </a:spcBef>
              <a:buClr>
                <a:srgbClr val="006600"/>
              </a:buClr>
              <a:buSzPct val="90000"/>
              <a:buFont typeface="Arial" pitchFamily="34" charset="0"/>
              <a:buChar char="•"/>
              <a:defRPr/>
            </a:pPr>
            <a:r>
              <a:rPr lang="en-US" sz="3200" kern="0" dirty="0">
                <a:solidFill>
                  <a:srgbClr val="008000"/>
                </a:solidFill>
                <a:latin typeface="+mn-lt"/>
              </a:rPr>
              <a:t>Frisbee</a:t>
            </a:r>
          </a:p>
          <a:p>
            <a:pPr>
              <a:spcBef>
                <a:spcPct val="20000"/>
              </a:spcBef>
              <a:buClr>
                <a:srgbClr val="006600"/>
              </a:buClr>
              <a:buSzPct val="90000"/>
              <a:defRPr/>
            </a:pPr>
            <a:endParaRPr lang="en-US" sz="3600" b="1" kern="0" dirty="0">
              <a:solidFill>
                <a:srgbClr val="008000"/>
              </a:solidFill>
              <a:latin typeface="+mn-lt"/>
            </a:endParaRPr>
          </a:p>
          <a:p>
            <a:pPr>
              <a:spcBef>
                <a:spcPct val="20000"/>
              </a:spcBef>
              <a:buClr>
                <a:srgbClr val="006600"/>
              </a:buClr>
              <a:buSzPct val="90000"/>
              <a:defRPr/>
            </a:pPr>
            <a:endParaRPr lang="en-US" sz="3600" b="1" kern="0" dirty="0">
              <a:solidFill>
                <a:srgbClr val="008000"/>
              </a:solidFill>
              <a:latin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7">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bldLvl="3" autoUpdateAnimBg="0"/>
      <p:bldP spid="7" grpId="0" build="p" bldLvl="3" autoUpdateAnimBg="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3"/>
          <p:cNvSpPr>
            <a:spLocks noGrp="1" noChangeArrowheads="1"/>
          </p:cNvSpPr>
          <p:nvPr>
            <p:ph idx="4294967295"/>
          </p:nvPr>
        </p:nvSpPr>
        <p:spPr>
          <a:xfrm>
            <a:off x="377825" y="511175"/>
            <a:ext cx="7015163" cy="5157788"/>
          </a:xfrm>
        </p:spPr>
        <p:txBody>
          <a:bodyPr/>
          <a:lstStyle/>
          <a:p>
            <a:pPr marL="0" indent="0" eaLnBrk="1" hangingPunct="1">
              <a:lnSpc>
                <a:spcPct val="90000"/>
              </a:lnSpc>
              <a:buFont typeface="Wingdings" pitchFamily="2" charset="2"/>
              <a:buNone/>
              <a:defRPr/>
            </a:pPr>
            <a:r>
              <a:rPr lang="en-US" sz="2400" dirty="0"/>
              <a:t>We kept thinking we would find “the one big thing,” the miracle moment that defined breakthrough.  We even pushed for it in our interviews.  But the good-to-great executives simply could not pinpoint a single key event or moment in time that exemplified the transition.  Frequently they chafed against the whole idea of allocating points and prioritizing factors.  In every good-to-great company, at least one of the interviewees gave an unprompted admonishment, saying something along the lines of, “look, you can’t dissect this thing into a series of nice little boxes and factors, or identifying moment of “Aha!” or the “one big thing.”  It was a whole bunch of interlocking pieces that built one upon another.</a:t>
            </a:r>
          </a:p>
        </p:txBody>
      </p:sp>
    </p:spTree>
  </p:cSld>
  <p:clrMapOvr>
    <a:masterClrMapping/>
  </p:clrMapOvr>
  <p:transition/>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4" name="Rectangle 2"/>
          <p:cNvSpPr>
            <a:spLocks noGrp="1" noChangeArrowheads="1"/>
          </p:cNvSpPr>
          <p:nvPr>
            <p:ph type="ctrTitle"/>
          </p:nvPr>
        </p:nvSpPr>
        <p:spPr>
          <a:xfrm>
            <a:off x="1630363" y="1524000"/>
            <a:ext cx="5678487" cy="1143000"/>
          </a:xfrm>
        </p:spPr>
        <p:txBody>
          <a:bodyPr/>
          <a:lstStyle/>
          <a:p>
            <a:pPr eaLnBrk="1" hangingPunct="1">
              <a:defRPr/>
            </a:pPr>
            <a:r>
              <a:rPr lang="en-US"/>
              <a:t>A Second Definition of Kaizen</a:t>
            </a:r>
          </a:p>
        </p:txBody>
      </p:sp>
      <p:sp>
        <p:nvSpPr>
          <p:cNvPr id="69635" name="Rectangle 3"/>
          <p:cNvSpPr>
            <a:spLocks noGrp="1" noChangeArrowheads="1"/>
          </p:cNvSpPr>
          <p:nvPr>
            <p:ph type="subTitle" idx="1"/>
          </p:nvPr>
        </p:nvSpPr>
        <p:spPr>
          <a:xfrm>
            <a:off x="1855788" y="3924300"/>
            <a:ext cx="5583237" cy="1752600"/>
          </a:xfrm>
        </p:spPr>
        <p:txBody>
          <a:bodyPr/>
          <a:lstStyle/>
          <a:p>
            <a:pPr eaLnBrk="1" hangingPunct="1">
              <a:defRPr/>
            </a:pPr>
            <a:r>
              <a:rPr lang="en-US"/>
              <a:t>Using small moments to learn large lessons.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anim calcmode="lin" valueType="num">
                                      <p:cBhvr>
                                        <p:cTn id="7" dur="1000" fill="hold"/>
                                        <p:tgtEl>
                                          <p:spTgt spid="6963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963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9635">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9635">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uild="p" autoUpdateAnimBg="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latin typeface="Peignot Medium" pitchFamily="82" charset="0"/>
              </a:rPr>
              <a:t>“</a:t>
            </a:r>
            <a:r>
              <a:rPr lang="en-US" dirty="0" smtClean="0"/>
              <a:t>Small” Creative Moments</a:t>
            </a:r>
            <a:endParaRPr lang="en-US" dirty="0"/>
          </a:p>
        </p:txBody>
      </p:sp>
      <p:sp>
        <p:nvSpPr>
          <p:cNvPr id="3" name="Content Placeholder 2"/>
          <p:cNvSpPr>
            <a:spLocks noGrp="1"/>
          </p:cNvSpPr>
          <p:nvPr>
            <p:ph idx="1"/>
          </p:nvPr>
        </p:nvSpPr>
        <p:spPr/>
        <p:txBody>
          <a:bodyPr/>
          <a:lstStyle/>
          <a:p>
            <a:pPr marL="0" indent="0" eaLnBrk="1" hangingPunct="1">
              <a:defRPr/>
            </a:pPr>
            <a:r>
              <a:rPr lang="en-US" dirty="0" smtClean="0"/>
              <a:t>Intuit founder Scott Cook got the idea for Quicken  financial software after he watched his wife struggle to keep track of their tax receipts.</a:t>
            </a:r>
          </a:p>
          <a:p>
            <a:pPr marL="0" indent="0" eaLnBrk="1" hangingPunct="1">
              <a:defRPr/>
            </a:pPr>
            <a:endParaRPr lang="en-US" dirty="0"/>
          </a:p>
        </p:txBody>
      </p:sp>
      <p:pic>
        <p:nvPicPr>
          <p:cNvPr id="538627" name="Picture 3" descr="QuickenLogo.jpg"/>
          <p:cNvPicPr>
            <a:picLocks noChangeAspect="1"/>
          </p:cNvPicPr>
          <p:nvPr/>
        </p:nvPicPr>
        <p:blipFill>
          <a:blip r:embed="rId3"/>
          <a:srcRect/>
          <a:stretch>
            <a:fillRect/>
          </a:stretch>
        </p:blipFill>
        <p:spPr bwMode="auto">
          <a:xfrm>
            <a:off x="4953000" y="5029200"/>
            <a:ext cx="3352800" cy="13906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eaLnBrk="1" hangingPunct="1">
              <a:defRPr/>
            </a:pPr>
            <a:r>
              <a:rPr lang="en-US" dirty="0" smtClean="0">
                <a:latin typeface="Peignot Medium" pitchFamily="82" charset="0"/>
              </a:rPr>
              <a:t>“</a:t>
            </a:r>
            <a:r>
              <a:rPr lang="en-US" dirty="0" smtClean="0"/>
              <a:t>Small” Creative Moments</a:t>
            </a:r>
            <a:endParaRPr lang="en-US" dirty="0"/>
          </a:p>
        </p:txBody>
      </p:sp>
      <p:sp>
        <p:nvSpPr>
          <p:cNvPr id="3" name="Content Placeholder 2"/>
          <p:cNvSpPr>
            <a:spLocks noGrp="1"/>
          </p:cNvSpPr>
          <p:nvPr>
            <p:ph idx="1"/>
          </p:nvPr>
        </p:nvSpPr>
        <p:spPr>
          <a:xfrm>
            <a:off x="685800" y="2362200"/>
            <a:ext cx="7772400" cy="4114800"/>
          </a:xfrm>
        </p:spPr>
        <p:txBody>
          <a:bodyPr/>
          <a:lstStyle/>
          <a:p>
            <a:pPr marL="0" indent="0" eaLnBrk="1" hangingPunct="1">
              <a:defRPr/>
            </a:pPr>
            <a:r>
              <a:rPr lang="en-US" sz="3200" dirty="0" err="1" smtClean="0"/>
              <a:t>Ratan</a:t>
            </a:r>
            <a:r>
              <a:rPr lang="en-US" sz="3200" dirty="0" smtClean="0"/>
              <a:t> Tata got the inspiration that led to the world’s cheapest car by observing the plight of a family of four packed onto a single motorized scooter. In 2009, the Tata Group launched a $2500 car.</a:t>
            </a:r>
          </a:p>
          <a:p>
            <a:pPr eaLnBrk="1" hangingPunct="1">
              <a:defRPr/>
            </a:pPr>
            <a:endParaRPr lang="en-US" dirty="0"/>
          </a:p>
        </p:txBody>
      </p:sp>
      <p:pic>
        <p:nvPicPr>
          <p:cNvPr id="540675" name="Picture 3" descr="tata-logo-1.jpg"/>
          <p:cNvPicPr>
            <a:picLocks noChangeAspect="1"/>
          </p:cNvPicPr>
          <p:nvPr/>
        </p:nvPicPr>
        <p:blipFill>
          <a:blip r:embed="rId3"/>
          <a:srcRect/>
          <a:stretch>
            <a:fillRect/>
          </a:stretch>
        </p:blipFill>
        <p:spPr bwMode="auto">
          <a:xfrm>
            <a:off x="6005513" y="4622800"/>
            <a:ext cx="2263775" cy="19383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21" name="Rectangle 7"/>
          <p:cNvSpPr>
            <a:spLocks noChangeArrowheads="1"/>
          </p:cNvSpPr>
          <p:nvPr/>
        </p:nvSpPr>
        <p:spPr bwMode="auto">
          <a:xfrm>
            <a:off x="2159000" y="1604963"/>
            <a:ext cx="115888" cy="554037"/>
          </a:xfrm>
          <a:prstGeom prst="rect">
            <a:avLst/>
          </a:prstGeom>
          <a:noFill/>
          <a:ln w="9525">
            <a:noFill/>
            <a:miter lim="800000"/>
            <a:headEnd/>
            <a:tailEnd/>
          </a:ln>
        </p:spPr>
        <p:txBody>
          <a:bodyPr wrap="none" lIns="0" tIns="0" rIns="0" bIns="0">
            <a:spAutoFit/>
          </a:bodyPr>
          <a:lstStyle/>
          <a:p>
            <a:pPr eaLnBrk="0" hangingPunct="0"/>
            <a:r>
              <a:rPr lang="en-US" sz="3600">
                <a:solidFill>
                  <a:srgbClr val="FFC62A"/>
                </a:solidFill>
                <a:latin typeface="Comic Sans MS" pitchFamily="66" charset="0"/>
              </a:rPr>
              <a:t> </a:t>
            </a:r>
            <a:endParaRPr lang="en-US" sz="2400">
              <a:latin typeface="Comic Sans MS" pitchFamily="66" charset="0"/>
            </a:endParaRPr>
          </a:p>
        </p:txBody>
      </p:sp>
      <p:sp>
        <p:nvSpPr>
          <p:cNvPr id="542722" name="Rectangle 10"/>
          <p:cNvSpPr>
            <a:spLocks noChangeArrowheads="1"/>
          </p:cNvSpPr>
          <p:nvPr/>
        </p:nvSpPr>
        <p:spPr bwMode="auto">
          <a:xfrm>
            <a:off x="2159000" y="1604963"/>
            <a:ext cx="115888" cy="554037"/>
          </a:xfrm>
          <a:prstGeom prst="rect">
            <a:avLst/>
          </a:prstGeom>
          <a:noFill/>
          <a:ln w="9525">
            <a:noFill/>
            <a:miter lim="800000"/>
            <a:headEnd/>
            <a:tailEnd/>
          </a:ln>
        </p:spPr>
        <p:txBody>
          <a:bodyPr wrap="none" lIns="0" tIns="0" rIns="0" bIns="0">
            <a:spAutoFit/>
          </a:bodyPr>
          <a:lstStyle/>
          <a:p>
            <a:pPr eaLnBrk="0" hangingPunct="0"/>
            <a:r>
              <a:rPr lang="en-US" sz="3600">
                <a:solidFill>
                  <a:srgbClr val="FFC62A"/>
                </a:solidFill>
                <a:latin typeface="Comic Sans MS" pitchFamily="66" charset="0"/>
              </a:rPr>
              <a:t> </a:t>
            </a:r>
            <a:endParaRPr lang="en-US" sz="2400">
              <a:latin typeface="Comic Sans MS" pitchFamily="66" charset="0"/>
            </a:endParaRPr>
          </a:p>
        </p:txBody>
      </p:sp>
      <p:sp>
        <p:nvSpPr>
          <p:cNvPr id="15410" name="Rectangle 50"/>
          <p:cNvSpPr>
            <a:spLocks noGrp="1" noChangeArrowheads="1"/>
          </p:cNvSpPr>
          <p:nvPr>
            <p:ph type="title"/>
          </p:nvPr>
        </p:nvSpPr>
        <p:spPr/>
        <p:txBody>
          <a:bodyPr/>
          <a:lstStyle/>
          <a:p>
            <a:pPr eaLnBrk="1" hangingPunct="1">
              <a:defRPr/>
            </a:pPr>
            <a:r>
              <a:rPr lang="en-US" dirty="0"/>
              <a:t>Kaizen or Innovation?</a:t>
            </a:r>
            <a:br>
              <a:rPr lang="en-US" dirty="0"/>
            </a:br>
            <a:r>
              <a:rPr lang="en-US" sz="4800" dirty="0"/>
              <a:t>A Quiz Part </a:t>
            </a:r>
            <a:r>
              <a:rPr lang="en-US" dirty="0"/>
              <a:t>I</a:t>
            </a:r>
          </a:p>
        </p:txBody>
      </p:sp>
      <p:sp>
        <p:nvSpPr>
          <p:cNvPr id="15411" name="Rectangle 51"/>
          <p:cNvSpPr>
            <a:spLocks noGrp="1" noChangeArrowheads="1"/>
          </p:cNvSpPr>
          <p:nvPr>
            <p:ph idx="1"/>
          </p:nvPr>
        </p:nvSpPr>
        <p:spPr>
          <a:xfrm>
            <a:off x="227013" y="2217738"/>
            <a:ext cx="7772400" cy="4114800"/>
          </a:xfrm>
        </p:spPr>
        <p:txBody>
          <a:bodyPr/>
          <a:lstStyle/>
          <a:p>
            <a:pPr marL="533400" indent="-533400" eaLnBrk="1" hangingPunct="1">
              <a:buFontTx/>
              <a:buAutoNum type="arabicPeriod"/>
              <a:defRPr/>
            </a:pPr>
            <a:r>
              <a:rPr lang="en-US" dirty="0"/>
              <a:t>Richard Feynman asked himself how a knife can be sharp if its atoms are always “jiggling”?</a:t>
            </a:r>
          </a:p>
          <a:p>
            <a:pPr marL="533400" indent="-533400" eaLnBrk="1" hangingPunct="1">
              <a:buFontTx/>
              <a:buAutoNum type="arabicPeriod"/>
              <a:defRPr/>
            </a:pPr>
            <a:r>
              <a:rPr lang="en-US" dirty="0"/>
              <a:t>Stirrup</a:t>
            </a:r>
          </a:p>
          <a:p>
            <a:pPr marL="533400" indent="-533400" eaLnBrk="1" hangingPunct="1">
              <a:buFontTx/>
              <a:buAutoNum type="arabicPeriod"/>
              <a:defRPr/>
            </a:pPr>
            <a:r>
              <a:rPr lang="en-US" dirty="0"/>
              <a:t>Falling in Love</a:t>
            </a:r>
          </a:p>
          <a:p>
            <a:pPr marL="533400" indent="-533400" eaLnBrk="1" hangingPunct="1">
              <a:buFontTx/>
              <a:buAutoNum type="arabicPeriod"/>
              <a:defRPr/>
            </a:pPr>
            <a:r>
              <a:rPr lang="en-US" dirty="0"/>
              <a:t>Quitting Smoking “Cold Turkey”</a:t>
            </a:r>
          </a:p>
          <a:p>
            <a:pPr marL="533400" indent="-533400" eaLnBrk="1" hangingPunct="1">
              <a:buFont typeface="Wingdings" pitchFamily="2" charset="2"/>
              <a:buNone/>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411">
                                            <p:txEl>
                                              <p:pRg st="0" end="0"/>
                                            </p:txEl>
                                          </p:spTgt>
                                        </p:tgtEl>
                                        <p:attrNameLst>
                                          <p:attrName>style.visibility</p:attrName>
                                        </p:attrNameLst>
                                      </p:cBhvr>
                                      <p:to>
                                        <p:strVal val="visible"/>
                                      </p:to>
                                    </p:set>
                                    <p:animEffect transition="in" filter="dissolve">
                                      <p:cBhvr>
                                        <p:cTn id="7" dur="500"/>
                                        <p:tgtEl>
                                          <p:spTgt spid="154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411">
                                            <p:txEl>
                                              <p:pRg st="1" end="1"/>
                                            </p:txEl>
                                          </p:spTgt>
                                        </p:tgtEl>
                                        <p:attrNameLst>
                                          <p:attrName>style.visibility</p:attrName>
                                        </p:attrNameLst>
                                      </p:cBhvr>
                                      <p:to>
                                        <p:strVal val="visible"/>
                                      </p:to>
                                    </p:set>
                                    <p:animEffect transition="in" filter="dissolve">
                                      <p:cBhvr>
                                        <p:cTn id="12" dur="500"/>
                                        <p:tgtEl>
                                          <p:spTgt spid="154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411">
                                            <p:txEl>
                                              <p:pRg st="2" end="2"/>
                                            </p:txEl>
                                          </p:spTgt>
                                        </p:tgtEl>
                                        <p:attrNameLst>
                                          <p:attrName>style.visibility</p:attrName>
                                        </p:attrNameLst>
                                      </p:cBhvr>
                                      <p:to>
                                        <p:strVal val="visible"/>
                                      </p:to>
                                    </p:set>
                                    <p:animEffect transition="in" filter="dissolve">
                                      <p:cBhvr>
                                        <p:cTn id="17" dur="500"/>
                                        <p:tgtEl>
                                          <p:spTgt spid="154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411">
                                            <p:txEl>
                                              <p:pRg st="3" end="3"/>
                                            </p:txEl>
                                          </p:spTgt>
                                        </p:tgtEl>
                                        <p:attrNameLst>
                                          <p:attrName>style.visibility</p:attrName>
                                        </p:attrNameLst>
                                      </p:cBhvr>
                                      <p:to>
                                        <p:strVal val="visible"/>
                                      </p:to>
                                    </p:set>
                                    <p:animEffect transition="in" filter="dissolve">
                                      <p:cBhvr>
                                        <p:cTn id="22" dur="500"/>
                                        <p:tgtEl>
                                          <p:spTgt spid="154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11" grpId="0" build="p" autoUpdateAnimBg="0"/>
    </p:bldLst>
  </p:timing>
</p:sld>
</file>

<file path=ppt/slides/slide2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4769" name="Rectangle 20"/>
          <p:cNvSpPr>
            <a:spLocks noChangeArrowheads="1"/>
          </p:cNvSpPr>
          <p:nvPr/>
        </p:nvSpPr>
        <p:spPr bwMode="auto">
          <a:xfrm>
            <a:off x="2555875" y="3838575"/>
            <a:ext cx="95250" cy="461963"/>
          </a:xfrm>
          <a:prstGeom prst="rect">
            <a:avLst/>
          </a:prstGeom>
          <a:noFill/>
          <a:ln w="9525">
            <a:noFill/>
            <a:miter lim="800000"/>
            <a:headEnd/>
            <a:tailEnd/>
          </a:ln>
        </p:spPr>
        <p:txBody>
          <a:bodyPr wrap="none" lIns="0" tIns="0" rIns="0" bIns="0">
            <a:spAutoFit/>
          </a:bodyPr>
          <a:lstStyle/>
          <a:p>
            <a:pPr eaLnBrk="0" hangingPunct="0"/>
            <a:r>
              <a:rPr lang="en-US" sz="3000">
                <a:solidFill>
                  <a:srgbClr val="FFFFFF"/>
                </a:solidFill>
                <a:latin typeface="Comic Sans MS" pitchFamily="66" charset="0"/>
              </a:rPr>
              <a:t> </a:t>
            </a:r>
            <a:endParaRPr lang="en-US" sz="2400">
              <a:latin typeface="Comic Sans MS" pitchFamily="66" charset="0"/>
            </a:endParaRPr>
          </a:p>
        </p:txBody>
      </p:sp>
      <p:sp>
        <p:nvSpPr>
          <p:cNvPr id="544770" name="Rectangle 35"/>
          <p:cNvSpPr>
            <a:spLocks noChangeArrowheads="1"/>
          </p:cNvSpPr>
          <p:nvPr/>
        </p:nvSpPr>
        <p:spPr bwMode="auto">
          <a:xfrm>
            <a:off x="2555875" y="3838575"/>
            <a:ext cx="95250" cy="461963"/>
          </a:xfrm>
          <a:prstGeom prst="rect">
            <a:avLst/>
          </a:prstGeom>
          <a:noFill/>
          <a:ln w="9525">
            <a:noFill/>
            <a:miter lim="800000"/>
            <a:headEnd/>
            <a:tailEnd/>
          </a:ln>
        </p:spPr>
        <p:txBody>
          <a:bodyPr wrap="none" lIns="0" tIns="0" rIns="0" bIns="0">
            <a:spAutoFit/>
          </a:bodyPr>
          <a:lstStyle/>
          <a:p>
            <a:pPr eaLnBrk="0" hangingPunct="0"/>
            <a:r>
              <a:rPr lang="en-US" sz="3000">
                <a:solidFill>
                  <a:srgbClr val="FFFFFF"/>
                </a:solidFill>
                <a:latin typeface="Comic Sans MS" pitchFamily="66" charset="0"/>
              </a:rPr>
              <a:t> </a:t>
            </a:r>
            <a:endParaRPr lang="en-US" sz="2400">
              <a:latin typeface="Comic Sans MS" pitchFamily="66" charset="0"/>
            </a:endParaRPr>
          </a:p>
        </p:txBody>
      </p:sp>
      <p:sp>
        <p:nvSpPr>
          <p:cNvPr id="16434" name="Rectangle 50"/>
          <p:cNvSpPr>
            <a:spLocks noGrp="1" noChangeArrowheads="1"/>
          </p:cNvSpPr>
          <p:nvPr>
            <p:ph type="title"/>
          </p:nvPr>
        </p:nvSpPr>
        <p:spPr/>
        <p:txBody>
          <a:bodyPr/>
          <a:lstStyle/>
          <a:p>
            <a:pPr eaLnBrk="1" hangingPunct="1">
              <a:defRPr/>
            </a:pPr>
            <a:r>
              <a:rPr lang="en-US" dirty="0"/>
              <a:t>Kaizen or Innovation?</a:t>
            </a:r>
            <a:br>
              <a:rPr lang="en-US" dirty="0"/>
            </a:br>
            <a:r>
              <a:rPr lang="en-US" sz="4800" dirty="0"/>
              <a:t>A Quiz Part II</a:t>
            </a:r>
            <a:endParaRPr lang="en-US" dirty="0"/>
          </a:p>
        </p:txBody>
      </p:sp>
      <p:sp>
        <p:nvSpPr>
          <p:cNvPr id="16435" name="Rectangle 51"/>
          <p:cNvSpPr>
            <a:spLocks noGrp="1" noChangeArrowheads="1"/>
          </p:cNvSpPr>
          <p:nvPr>
            <p:ph idx="1"/>
          </p:nvPr>
        </p:nvSpPr>
        <p:spPr>
          <a:xfrm>
            <a:off x="227013" y="2473325"/>
            <a:ext cx="7772400" cy="4114800"/>
          </a:xfrm>
        </p:spPr>
        <p:txBody>
          <a:bodyPr/>
          <a:lstStyle/>
          <a:p>
            <a:pPr marL="533400" indent="-533400" eaLnBrk="1" hangingPunct="1">
              <a:buFontTx/>
              <a:buAutoNum type="arabicPeriod"/>
              <a:defRPr/>
            </a:pPr>
            <a:r>
              <a:rPr lang="en-US"/>
              <a:t>The invention of the laser by Bell Laboratories</a:t>
            </a:r>
          </a:p>
          <a:p>
            <a:pPr marL="533400" indent="-533400" eaLnBrk="1" hangingPunct="1">
              <a:buFontTx/>
              <a:buAutoNum type="arabicPeriod"/>
              <a:defRPr/>
            </a:pPr>
            <a:r>
              <a:rPr lang="en-US"/>
              <a:t>Marconi’s invention of the radio</a:t>
            </a:r>
          </a:p>
          <a:p>
            <a:pPr marL="533400" indent="-533400" eaLnBrk="1" hangingPunct="1">
              <a:buFontTx/>
              <a:buAutoNum type="arabicPeriod"/>
              <a:defRPr/>
            </a:pPr>
            <a:r>
              <a:rPr lang="en-US"/>
              <a:t>The computer</a:t>
            </a:r>
          </a:p>
          <a:p>
            <a:pPr marL="533400" indent="-533400" eaLnBrk="1" hangingPunct="1">
              <a:buFontTx/>
              <a:buAutoNum type="arabicPeriod"/>
              <a:defRPr/>
            </a:pPr>
            <a:r>
              <a:rPr lang="en-US"/>
              <a:t>Transistor</a:t>
            </a:r>
          </a:p>
          <a:p>
            <a:pPr marL="533400" indent="-533400" eaLnBrk="1" hangingPunct="1">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435">
                                            <p:txEl>
                                              <p:pRg st="0" end="0"/>
                                            </p:txEl>
                                          </p:spTgt>
                                        </p:tgtEl>
                                        <p:attrNameLst>
                                          <p:attrName>style.visibility</p:attrName>
                                        </p:attrNameLst>
                                      </p:cBhvr>
                                      <p:to>
                                        <p:strVal val="visible"/>
                                      </p:to>
                                    </p:set>
                                    <p:animEffect transition="in" filter="dissolve">
                                      <p:cBhvr>
                                        <p:cTn id="7" dur="500"/>
                                        <p:tgtEl>
                                          <p:spTgt spid="16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435">
                                            <p:txEl>
                                              <p:pRg st="1" end="1"/>
                                            </p:txEl>
                                          </p:spTgt>
                                        </p:tgtEl>
                                        <p:attrNameLst>
                                          <p:attrName>style.visibility</p:attrName>
                                        </p:attrNameLst>
                                      </p:cBhvr>
                                      <p:to>
                                        <p:strVal val="visible"/>
                                      </p:to>
                                    </p:set>
                                    <p:animEffect transition="in" filter="dissolve">
                                      <p:cBhvr>
                                        <p:cTn id="12" dur="500"/>
                                        <p:tgtEl>
                                          <p:spTgt spid="164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435">
                                            <p:txEl>
                                              <p:pRg st="2" end="2"/>
                                            </p:txEl>
                                          </p:spTgt>
                                        </p:tgtEl>
                                        <p:attrNameLst>
                                          <p:attrName>style.visibility</p:attrName>
                                        </p:attrNameLst>
                                      </p:cBhvr>
                                      <p:to>
                                        <p:strVal val="visible"/>
                                      </p:to>
                                    </p:set>
                                    <p:animEffect transition="in" filter="dissolve">
                                      <p:cBhvr>
                                        <p:cTn id="17" dur="500"/>
                                        <p:tgtEl>
                                          <p:spTgt spid="164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6435">
                                            <p:txEl>
                                              <p:pRg st="3" end="3"/>
                                            </p:txEl>
                                          </p:spTgt>
                                        </p:tgtEl>
                                        <p:attrNameLst>
                                          <p:attrName>style.visibility</p:attrName>
                                        </p:attrNameLst>
                                      </p:cBhvr>
                                      <p:to>
                                        <p:strVal val="visible"/>
                                      </p:to>
                                    </p:set>
                                    <p:animEffect transition="in" filter="dissolve">
                                      <p:cBhvr>
                                        <p:cTn id="22" dur="500"/>
                                        <p:tgtEl>
                                          <p:spTgt spid="164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35"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a:pPr>
            <a:r>
              <a:rPr lang="en-US" smtClean="0"/>
              <a:t>False</a:t>
            </a:r>
          </a:p>
        </p:txBody>
      </p:sp>
      <p:sp>
        <p:nvSpPr>
          <p:cNvPr id="12291" name="Rectangle 3"/>
          <p:cNvSpPr>
            <a:spLocks noGrp="1" noChangeArrowheads="1"/>
          </p:cNvSpPr>
          <p:nvPr>
            <p:ph idx="1"/>
          </p:nvPr>
        </p:nvSpPr>
        <p:spPr/>
        <p:txBody>
          <a:bodyPr/>
          <a:lstStyle/>
          <a:p>
            <a:pPr marL="0" indent="0" eaLnBrk="1" hangingPunct="1">
              <a:defRPr/>
            </a:pPr>
            <a:r>
              <a:rPr lang="en-US" dirty="0" smtClean="0"/>
              <a:t>Some do, some don’t</a:t>
            </a:r>
          </a:p>
          <a:p>
            <a:pPr marL="0" indent="0" eaLnBrk="1" hangingPunct="1">
              <a:defRPr/>
            </a:pPr>
            <a:r>
              <a:rPr lang="en-US" dirty="0" smtClean="0"/>
              <a:t>3M, (masking tape, post-it)</a:t>
            </a:r>
          </a:p>
          <a:p>
            <a:pPr marL="0" indent="0" eaLnBrk="1" hangingPunct="1">
              <a:defRPr/>
            </a:pPr>
            <a:r>
              <a:rPr lang="en-US" dirty="0" smtClean="0"/>
              <a:t>Sony (</a:t>
            </a:r>
            <a:r>
              <a:rPr lang="en-US" dirty="0" err="1" smtClean="0"/>
              <a:t>playstation</a:t>
            </a:r>
            <a:r>
              <a:rPr lang="en-US" dirty="0" smtClean="0"/>
              <a:t>)</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dissolve">
                                      <p:cBhvr>
                                        <p:cTn id="7" dur="500"/>
                                        <p:tgtEl>
                                          <p:spTgt spid="12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291">
                                            <p:txEl>
                                              <p:pRg st="1" end="1"/>
                                            </p:txEl>
                                          </p:spTgt>
                                        </p:tgtEl>
                                        <p:attrNameLst>
                                          <p:attrName>style.visibility</p:attrName>
                                        </p:attrNameLst>
                                      </p:cBhvr>
                                      <p:to>
                                        <p:strVal val="visible"/>
                                      </p:to>
                                    </p:set>
                                    <p:animEffect transition="in" filter="dissolve">
                                      <p:cBhvr>
                                        <p:cTn id="12" dur="500"/>
                                        <p:tgtEl>
                                          <p:spTgt spid="122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291">
                                            <p:txEl>
                                              <p:pRg st="2" end="2"/>
                                            </p:txEl>
                                          </p:spTgt>
                                        </p:tgtEl>
                                        <p:attrNameLst>
                                          <p:attrName>style.visibility</p:attrName>
                                        </p:attrNameLst>
                                      </p:cBhvr>
                                      <p:to>
                                        <p:strVal val="visible"/>
                                      </p:to>
                                    </p:set>
                                    <p:animEffect transition="in" filter="dissolve">
                                      <p:cBhvr>
                                        <p:cTn id="17" dur="500"/>
                                        <p:tgtEl>
                                          <p:spTgt spid="122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bldLvl="5"/>
    </p:bldLst>
  </p:timing>
</p:sld>
</file>

<file path=ppt/slides/slide2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eaLnBrk="1" hangingPunct="1">
              <a:defRPr/>
            </a:pPr>
            <a:r>
              <a:rPr lang="en-US"/>
              <a:t>Kaizen and Mistakes</a:t>
            </a:r>
          </a:p>
        </p:txBody>
      </p:sp>
      <p:sp>
        <p:nvSpPr>
          <p:cNvPr id="106499" name="Rectangle 3"/>
          <p:cNvSpPr>
            <a:spLocks noGrp="1" noChangeArrowheads="1"/>
          </p:cNvSpPr>
          <p:nvPr>
            <p:ph idx="1"/>
          </p:nvPr>
        </p:nvSpPr>
        <p:spPr>
          <a:xfrm>
            <a:off x="457200" y="1600200"/>
            <a:ext cx="7985125" cy="4530725"/>
          </a:xfrm>
        </p:spPr>
        <p:txBody>
          <a:bodyPr/>
          <a:lstStyle/>
          <a:p>
            <a:pPr eaLnBrk="1" hangingPunct="1">
              <a:defRPr/>
            </a:pPr>
            <a:r>
              <a:rPr lang="en-US"/>
              <a:t>HRO’s</a:t>
            </a:r>
          </a:p>
        </p:txBody>
      </p:sp>
      <p:pic>
        <p:nvPicPr>
          <p:cNvPr id="106500" name="Picture 4" descr="unexpected"/>
          <p:cNvPicPr>
            <a:picLocks noChangeAspect="1" noChangeArrowheads="1"/>
          </p:cNvPicPr>
          <p:nvPr/>
        </p:nvPicPr>
        <p:blipFill>
          <a:blip r:embed="rId3"/>
          <a:srcRect/>
          <a:stretch>
            <a:fillRect/>
          </a:stretch>
        </p:blipFill>
        <p:spPr bwMode="auto">
          <a:xfrm>
            <a:off x="3470275" y="2047875"/>
            <a:ext cx="2979738" cy="4440238"/>
          </a:xfrm>
          <a:prstGeom prst="rect">
            <a:avLst/>
          </a:prstGeom>
          <a:noFill/>
          <a:effectLst>
            <a:outerShdw dist="71842" dir="2700000" algn="ctr" rotWithShape="0">
              <a:schemeClr val="bg2"/>
            </a:outerShdw>
          </a:effectLst>
        </p:spPr>
      </p:pic>
    </p:spTree>
    <p:extLst>
      <p:ext uri="{BB962C8B-B14F-4D97-AF65-F5344CB8AC3E}">
        <p14:creationId xmlns:p14="http://schemas.microsoft.com/office/powerpoint/2010/main" val="5316577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6499">
                                            <p:txEl>
                                              <p:pRg st="0" end="0"/>
                                            </p:txEl>
                                          </p:spTgt>
                                        </p:tgtEl>
                                        <p:attrNameLst>
                                          <p:attrName>style.visibility</p:attrName>
                                        </p:attrNameLst>
                                      </p:cBhvr>
                                      <p:to>
                                        <p:strVal val="visible"/>
                                      </p:to>
                                    </p:set>
                                    <p:animEffect transition="in" filter="checkerboard(across)">
                                      <p:cBhvr>
                                        <p:cTn id="7" dur="500"/>
                                        <p:tgtEl>
                                          <p:spTgt spid="1064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6500"/>
                                        </p:tgtEl>
                                        <p:attrNameLst>
                                          <p:attrName>style.visibility</p:attrName>
                                        </p:attrNameLst>
                                      </p:cBhvr>
                                      <p:to>
                                        <p:strVal val="visible"/>
                                      </p:to>
                                    </p:set>
                                    <p:animEffect transition="in" filter="checkerboard(across)">
                                      <p:cBhvr>
                                        <p:cTn id="12" dur="500"/>
                                        <p:tgtEl>
                                          <p:spTgt spid="106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build="p" autoUpdateAnimBg="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3" name="Picture 1027" descr="GoodtoGreat"/>
          <p:cNvPicPr>
            <a:picLocks noChangeAspect="1" noChangeArrowheads="1"/>
          </p:cNvPicPr>
          <p:nvPr/>
        </p:nvPicPr>
        <p:blipFill>
          <a:blip r:embed="rId3"/>
          <a:srcRect/>
          <a:stretch>
            <a:fillRect/>
          </a:stretch>
        </p:blipFill>
        <p:spPr bwMode="auto">
          <a:xfrm>
            <a:off x="1885950" y="184150"/>
            <a:ext cx="4127500" cy="6469063"/>
          </a:xfrm>
          <a:prstGeom prst="rect">
            <a:avLst/>
          </a:prstGeom>
          <a:noFill/>
          <a:effectLst>
            <a:outerShdw dist="53882" dir="2700000" algn="ctr" rotWithShape="0">
              <a:schemeClr val="bg2"/>
            </a:outerShdw>
          </a:effectLst>
        </p:spPr>
      </p:pic>
    </p:spTree>
  </p:cSld>
  <p:clrMapOvr>
    <a:masterClrMapping/>
  </p:clrMapOvr>
  <p:transition/>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3"/>
          <p:cNvSpPr>
            <a:spLocks noGrp="1" noChangeArrowheads="1"/>
          </p:cNvSpPr>
          <p:nvPr>
            <p:ph idx="4294967295"/>
          </p:nvPr>
        </p:nvSpPr>
        <p:spPr>
          <a:xfrm>
            <a:off x="377825" y="511175"/>
            <a:ext cx="7015163" cy="5157788"/>
          </a:xfrm>
        </p:spPr>
        <p:txBody>
          <a:bodyPr/>
          <a:lstStyle/>
          <a:p>
            <a:pPr marL="0" indent="0" eaLnBrk="1" hangingPunct="1">
              <a:lnSpc>
                <a:spcPct val="90000"/>
              </a:lnSpc>
              <a:buFont typeface="Wingdings" pitchFamily="2" charset="2"/>
              <a:buNone/>
              <a:defRPr/>
            </a:pPr>
            <a:r>
              <a:rPr lang="en-US" sz="2400" dirty="0"/>
              <a:t>We kept thinking we would find “the one big thing,” the miracle moment that defined breakthrough.  We even pushed for it in our interviews.  But the good-to-great executives simply could not pinpoint a single key event or moment in time that exemplified the transition.  Frequently they chafed against the whole idea of allocating points and prioritizing factors.  In every good-to-great company, at least one of the interviewees gave an unprompted admonishment, saying something along the lines of, “look, you can’t dissect this thing into a series of nice little boxes and factors, or identifying moment of “Aha!” or the “one big thing.”  It was a whole bunch of interlocking pieces that built one upon another.</a:t>
            </a:r>
          </a:p>
        </p:txBody>
      </p:sp>
    </p:spTree>
  </p:cSld>
  <p:clrMapOvr>
    <a:masterClrMapping/>
  </p:clrMapOvr>
  <p:transition/>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idx="4294967295"/>
          </p:nvPr>
        </p:nvSpPr>
        <p:spPr>
          <a:xfrm>
            <a:off x="457200" y="612775"/>
            <a:ext cx="8229600" cy="4532313"/>
          </a:xfrm>
        </p:spPr>
        <p:txBody>
          <a:bodyPr/>
          <a:lstStyle/>
          <a:p>
            <a:pPr marL="0" indent="0" eaLnBrk="1" hangingPunct="1">
              <a:buFont typeface="Wingdings" pitchFamily="2" charset="2"/>
              <a:buNone/>
              <a:defRPr/>
            </a:pPr>
            <a:r>
              <a:rPr lang="en-US" sz="2800" dirty="0" smtClean="0"/>
              <a:t>No matter how dramatic the end result, the good-to-great transformation never happened in one fell swoop.  There was no single defining action, no grand program, no one killer innovation, no solitary, lucky break, no wrenching revolution.  Good to great comes about by a cumulative process – step by step, action by action, decision by decision, turn by turn of the flywheel – that adds up to sustained and spectacular results. </a:t>
            </a:r>
          </a:p>
          <a:p>
            <a:pPr marL="0" indent="0" eaLnBrk="1" hangingPunct="1">
              <a:buFont typeface="Wingdings" pitchFamily="2" charset="2"/>
              <a:buNone/>
              <a:defRPr/>
            </a:pPr>
            <a:r>
              <a:rPr lang="en-US" sz="2800" dirty="0" smtClean="0"/>
              <a:t>Jim Collins </a:t>
            </a:r>
            <a:endParaRPr lang="en-US" sz="2800" dirty="0"/>
          </a:p>
        </p:txBody>
      </p:sp>
    </p:spTree>
  </p:cSld>
  <p:clrMapOvr>
    <a:masterClrMapping/>
  </p:clrMapOvr>
  <p:transition/>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ChangeArrowheads="1"/>
          </p:cNvSpPr>
          <p:nvPr>
            <p:ph idx="4294967295"/>
          </p:nvPr>
        </p:nvSpPr>
        <p:spPr>
          <a:xfrm>
            <a:off x="1023938" y="444500"/>
            <a:ext cx="7772400" cy="5651500"/>
          </a:xfrm>
        </p:spPr>
        <p:txBody>
          <a:bodyPr/>
          <a:lstStyle/>
          <a:p>
            <a:pPr marL="0" indent="0" eaLnBrk="1" hangingPunct="1">
              <a:buFont typeface="Wingdings" pitchFamily="2" charset="2"/>
              <a:buNone/>
              <a:defRPr/>
            </a:pPr>
            <a:r>
              <a:rPr lang="en-US" sz="2800"/>
              <a:t>“It’s easy to believe that Jeff Bezos is one of the great innovators, but that is not exactly the case.  His rise into Fortune 500-dom actually has little to do with innovation and more to do with iteration.  If anything, Amazon demonstrates how a cutting-edge Internet company – of all things – can succeed slowly.  The trick is taking a million tiny steps – and learning quickly from your missteps.”</a:t>
            </a:r>
            <a:br>
              <a:rPr lang="en-US" sz="2800"/>
            </a:br>
            <a:r>
              <a:rPr lang="en-US" sz="2800"/>
              <a:t>	</a:t>
            </a:r>
            <a:r>
              <a:rPr lang="en-US" sz="2000"/>
              <a:t>Fortune Magazine, May 5, 2008, p.128</a:t>
            </a:r>
          </a:p>
        </p:txBody>
      </p:sp>
    </p:spTree>
  </p:cSld>
  <p:clrMapOvr>
    <a:masterClrMapping/>
  </p:clrMapOvr>
  <p:transition/>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idx="4294967295"/>
          </p:nvPr>
        </p:nvSpPr>
        <p:spPr>
          <a:xfrm>
            <a:off x="120650" y="609600"/>
            <a:ext cx="8337550" cy="1143000"/>
          </a:xfrm>
        </p:spPr>
        <p:txBody>
          <a:bodyPr/>
          <a:lstStyle/>
          <a:p>
            <a:pPr eaLnBrk="1" hangingPunct="1">
              <a:defRPr/>
            </a:pPr>
            <a:r>
              <a:rPr lang="en-US" sz="5400" dirty="0" smtClean="0"/>
              <a:t>Kaizen vs. Innovation</a:t>
            </a:r>
            <a:endParaRPr lang="en-US" sz="5400" dirty="0"/>
          </a:p>
        </p:txBody>
      </p:sp>
      <p:sp>
        <p:nvSpPr>
          <p:cNvPr id="5" name="Content Placeholder 2"/>
          <p:cNvSpPr>
            <a:spLocks noGrp="1"/>
          </p:cNvSpPr>
          <p:nvPr>
            <p:ph idx="4294967295"/>
          </p:nvPr>
        </p:nvSpPr>
        <p:spPr>
          <a:xfrm>
            <a:off x="150881" y="1981516"/>
            <a:ext cx="7773500" cy="4114088"/>
          </a:xfrm>
        </p:spPr>
        <p:txBody>
          <a:bodyPr/>
          <a:lstStyle/>
          <a:p>
            <a:pPr marL="0" indent="0" eaLnBrk="1" hangingPunct="1">
              <a:defRPr/>
            </a:pPr>
            <a:r>
              <a:rPr lang="en-US" sz="2400" dirty="0" smtClean="0"/>
              <a:t>Jack Welch was famous for his 1981 statement to shareholders that GE would be No. 1 or 2 in every endeavor so as not to waste “time, money, or talent on businesses that can never be big hits.” In 1995, a group of midlevel managers were conferring with officers at the US Army War College and the officers challenged the notion of “No. 1 or 2” and pointed out GE was missing out of small opportunities that could lead to growth. Welch changed the policy almost immediately after this was pointed out.</a:t>
            </a:r>
          </a:p>
          <a:p>
            <a:pPr lvl="7">
              <a:defRPr/>
            </a:pPr>
            <a:r>
              <a:rPr lang="en-US" dirty="0" smtClean="0"/>
              <a:t>USA Today, March 28, 2001</a:t>
            </a:r>
            <a:endParaRPr lang="en-US" dirty="0"/>
          </a:p>
        </p:txBody>
      </p:sp>
    </p:spTree>
  </p:cSld>
  <p:clrMapOvr>
    <a:masterClrMapping/>
  </p:clrMapOvr>
  <p:transition/>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ChangeArrowheads="1"/>
          </p:cNvSpPr>
          <p:nvPr>
            <p:ph idx="4294967295"/>
          </p:nvPr>
        </p:nvSpPr>
        <p:spPr>
          <a:xfrm>
            <a:off x="347663" y="271463"/>
            <a:ext cx="8229600" cy="4532312"/>
          </a:xfrm>
        </p:spPr>
        <p:txBody>
          <a:bodyPr/>
          <a:lstStyle/>
          <a:p>
            <a:pPr marL="0" indent="0" eaLnBrk="1" hangingPunct="1">
              <a:buFont typeface="Wingdings" pitchFamily="2" charset="2"/>
              <a:buNone/>
              <a:defRPr/>
            </a:pPr>
            <a:r>
              <a:rPr lang="en-US" sz="2800" dirty="0" smtClean="0"/>
              <a:t>Far more often, innovation doesn’t arrive like a thunderbolt. It emerges incrementally, in bits and chugs, forged by a mix bag of coworkers from up, down, and across an organization, sweating and wrangling it out in the trenches. Glamorous, hardly. Powerful, absolutely. </a:t>
            </a:r>
          </a:p>
          <a:p>
            <a:pPr eaLnBrk="1" hangingPunct="1">
              <a:buFont typeface="Wingdings" pitchFamily="2" charset="2"/>
              <a:buNone/>
              <a:defRPr/>
            </a:pPr>
            <a:endParaRPr lang="en-US" sz="2800" dirty="0" smtClean="0"/>
          </a:p>
          <a:p>
            <a:pPr eaLnBrk="1" hangingPunct="1">
              <a:buFont typeface="Wingdings" pitchFamily="2" charset="2"/>
              <a:buNone/>
              <a:defRPr/>
            </a:pPr>
            <a:r>
              <a:rPr lang="en-US" sz="2000" dirty="0" smtClean="0"/>
              <a:t>Jack Welch, past CEO, GE</a:t>
            </a:r>
          </a:p>
          <a:p>
            <a:pPr eaLnBrk="1" hangingPunct="1">
              <a:buFont typeface="Wingdings" pitchFamily="2" charset="2"/>
              <a:buNone/>
              <a:defRPr/>
            </a:pPr>
            <a:r>
              <a:rPr lang="en-US" sz="2000" dirty="0" smtClean="0"/>
              <a:t>Business Week, April 21, 2008</a:t>
            </a:r>
            <a:endParaRPr lang="en-US" sz="2000" dirty="0"/>
          </a:p>
        </p:txBody>
      </p:sp>
    </p:spTree>
  </p:cSld>
  <p:clrMapOvr>
    <a:masterClrMapping/>
  </p:clrMapOvr>
  <p:transition/>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idx="4294967295"/>
          </p:nvPr>
        </p:nvSpPr>
        <p:spPr>
          <a:xfrm>
            <a:off x="1101725" y="869950"/>
            <a:ext cx="7288213" cy="5651500"/>
          </a:xfrm>
        </p:spPr>
        <p:txBody>
          <a:bodyPr/>
          <a:lstStyle/>
          <a:p>
            <a:pPr marL="0" indent="0" eaLnBrk="1" hangingPunct="1">
              <a:buFont typeface="Wingdings" pitchFamily="2" charset="2"/>
              <a:buNone/>
              <a:defRPr/>
            </a:pPr>
            <a:r>
              <a:rPr lang="en-US" sz="2800" dirty="0" smtClean="0"/>
              <a:t>It’s safe to say that no 3M product will generate the buzz of, say, the next </a:t>
            </a:r>
            <a:r>
              <a:rPr lang="en-US" sz="2800" dirty="0" err="1" smtClean="0"/>
              <a:t>iPhone</a:t>
            </a:r>
            <a:r>
              <a:rPr lang="en-US" sz="2800" dirty="0" smtClean="0"/>
              <a:t>.  But 3M has never been about inventing the Next Big Thing.  It’s about inventing hundreds and hundreds of Next Small Things, year after year…little things like grains of sand that add up to the big business that is 3M.</a:t>
            </a:r>
          </a:p>
          <a:p>
            <a:pPr marL="0" indent="0" eaLnBrk="1" hangingPunct="1">
              <a:buFont typeface="Wingdings" pitchFamily="2" charset="2"/>
              <a:buNone/>
              <a:defRPr/>
            </a:pPr>
            <a:endParaRPr lang="en-US" sz="2400" dirty="0" smtClean="0"/>
          </a:p>
          <a:p>
            <a:pPr marL="0" indent="0" algn="r" eaLnBrk="1" hangingPunct="1">
              <a:buFont typeface="Wingdings" pitchFamily="2" charset="2"/>
              <a:buNone/>
              <a:defRPr/>
            </a:pPr>
            <a:r>
              <a:rPr lang="en-US" sz="2400" i="1" dirty="0" smtClean="0"/>
              <a:t>Fortune Magazine</a:t>
            </a:r>
          </a:p>
          <a:p>
            <a:pPr marL="0" indent="0" algn="r" eaLnBrk="1" hangingPunct="1">
              <a:buFont typeface="Wingdings" pitchFamily="2" charset="2"/>
              <a:buNone/>
              <a:defRPr/>
            </a:pPr>
            <a:r>
              <a:rPr lang="en-US" sz="2000" dirty="0" smtClean="0"/>
              <a:t>September 27, 2010, p.76</a:t>
            </a:r>
          </a:p>
        </p:txBody>
      </p:sp>
    </p:spTree>
  </p:cSld>
  <p:clrMapOvr>
    <a:masterClrMapping/>
  </p:clrMapOvr>
  <p:transition/>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71463" y="527050"/>
            <a:ext cx="7773987" cy="4114800"/>
          </a:xfrm>
        </p:spPr>
        <p:txBody>
          <a:bodyPr/>
          <a:lstStyle/>
          <a:p>
            <a:pPr marL="0" indent="0" eaLnBrk="1" hangingPunct="1">
              <a:buFont typeface="Wingdings" pitchFamily="2" charset="2"/>
              <a:buNone/>
              <a:defRPr/>
            </a:pPr>
            <a:r>
              <a:rPr lang="en-US" dirty="0" smtClean="0"/>
              <a:t>“The idea of kaizen is interesting and useful.  For example, it advocates gradualism.  Revolutionary breakthroughs are rare, but everyone can make minor improvements in their work.  If the effort to make these small improvements is sustained over time, great progress will result.  Those who wait for thunderbolts from heaven may never progress at all.”</a:t>
            </a:r>
          </a:p>
          <a:p>
            <a:pPr marL="0" indent="0" algn="r" eaLnBrk="1" hangingPunct="1">
              <a:buFont typeface="Wingdings" pitchFamily="2" charset="2"/>
              <a:buNone/>
              <a:defRPr/>
            </a:pPr>
            <a:r>
              <a:rPr lang="en-US" sz="2000" dirty="0" smtClean="0"/>
              <a:t>Edward C. Johnson, III</a:t>
            </a:r>
          </a:p>
          <a:p>
            <a:pPr marL="0" indent="0" algn="r" eaLnBrk="1" hangingPunct="1">
              <a:buFont typeface="Wingdings" pitchFamily="2" charset="2"/>
              <a:buNone/>
              <a:defRPr/>
            </a:pPr>
            <a:r>
              <a:rPr lang="en-US" sz="2000" dirty="0" smtClean="0"/>
              <a:t>CEO and Chairman</a:t>
            </a:r>
            <a:br>
              <a:rPr lang="en-US" sz="2000" dirty="0" smtClean="0"/>
            </a:br>
            <a:r>
              <a:rPr lang="en-US" sz="2000" dirty="0" smtClean="0"/>
              <a:t>Fidelity Investments</a:t>
            </a:r>
          </a:p>
          <a:p>
            <a:pPr eaLnBrk="1" hangingPunct="1">
              <a:buFont typeface="Wingdings" pitchFamily="2" charset="2"/>
              <a:buNone/>
              <a:defRPr/>
            </a:pPr>
            <a:endParaRPr lang="en-US" dirty="0"/>
          </a:p>
        </p:txBody>
      </p:sp>
    </p:spTree>
  </p:cSld>
  <p:clrMapOvr>
    <a:masterClrMapping/>
  </p:clrMapOvr>
  <p:transition/>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569913" y="527050"/>
            <a:ext cx="7773987" cy="4114800"/>
          </a:xfrm>
        </p:spPr>
        <p:txBody>
          <a:bodyPr/>
          <a:lstStyle/>
          <a:p>
            <a:pPr marL="0" indent="0" eaLnBrk="1" hangingPunct="1">
              <a:buFont typeface="Wingdings" pitchFamily="2" charset="2"/>
              <a:buNone/>
              <a:defRPr/>
            </a:pPr>
            <a:r>
              <a:rPr lang="en-US" sz="2200" dirty="0" smtClean="0"/>
              <a:t>“At Toyota’s Torrance headquarters, the computer room was too warm. The easy answer would be to dial down the air conditioning. But following the company’s principles, workers tracked down the root cause, a blocked duct. By following </a:t>
            </a:r>
            <a:r>
              <a:rPr lang="en-US" sz="2200" i="1" dirty="0" smtClean="0"/>
              <a:t>kaizen</a:t>
            </a:r>
            <a:r>
              <a:rPr lang="en-US" sz="2200" dirty="0" smtClean="0"/>
              <a:t>, a problem was fixed without extra cost….</a:t>
            </a:r>
          </a:p>
          <a:p>
            <a:pPr marL="0" indent="0" eaLnBrk="1" hangingPunct="1">
              <a:buFont typeface="Wingdings" pitchFamily="2" charset="2"/>
              <a:buNone/>
              <a:defRPr/>
            </a:pPr>
            <a:r>
              <a:rPr lang="en-US" sz="2200" dirty="0" smtClean="0"/>
              <a:t>Workers also found they had excess office supplies languishing on shelves….so they created an intranet trading post: Workers with too much of something –file folders, binders, Sharpies, copier toner, whatever—list it and employees in other departments can come by to trade or plunder. It might seem small but if one department uses the excess of another department there’s some significant cost savings. All these cost savings add up.”</a:t>
            </a:r>
          </a:p>
          <a:p>
            <a:pPr marL="0" indent="0" algn="r" eaLnBrk="1" hangingPunct="1">
              <a:buFont typeface="Wingdings" pitchFamily="2" charset="2"/>
              <a:buNone/>
              <a:tabLst>
                <a:tab pos="3597275" algn="l"/>
              </a:tabLst>
              <a:defRPr/>
            </a:pPr>
            <a:r>
              <a:rPr lang="en-US" sz="2000" u="sng" dirty="0" smtClean="0"/>
              <a:t>USA Today</a:t>
            </a:r>
            <a:endParaRPr lang="en-US" sz="2000" dirty="0" smtClean="0"/>
          </a:p>
          <a:p>
            <a:pPr marL="0" indent="0" algn="r" eaLnBrk="1" hangingPunct="1">
              <a:buFont typeface="Wingdings" pitchFamily="2" charset="2"/>
              <a:buNone/>
              <a:tabLst>
                <a:tab pos="3597275" algn="l"/>
              </a:tabLst>
              <a:defRPr/>
            </a:pPr>
            <a:r>
              <a:rPr lang="en-US" sz="2000" dirty="0" smtClean="0"/>
              <a:t>April 3, 2009, p.2b</a:t>
            </a:r>
          </a:p>
          <a:p>
            <a:pPr marL="0" indent="0" eaLnBrk="1" hangingPunct="1">
              <a:buFont typeface="Wingdings" pitchFamily="2" charset="2"/>
              <a:buNone/>
              <a:defRPr/>
            </a:pPr>
            <a:endParaRPr lang="en-US" sz="2000"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en-US" dirty="0" smtClean="0"/>
              <a:t>Myth Understandings</a:t>
            </a:r>
          </a:p>
        </p:txBody>
      </p:sp>
      <p:sp>
        <p:nvSpPr>
          <p:cNvPr id="14339" name="Rectangle 3"/>
          <p:cNvSpPr>
            <a:spLocks noGrp="1" noChangeArrowheads="1"/>
          </p:cNvSpPr>
          <p:nvPr>
            <p:ph idx="1"/>
          </p:nvPr>
        </p:nvSpPr>
        <p:spPr/>
        <p:txBody>
          <a:bodyPr/>
          <a:lstStyle/>
          <a:p>
            <a:pPr marL="0" indent="0" eaLnBrk="1" hangingPunct="1">
              <a:defRPr/>
            </a:pPr>
            <a:r>
              <a:rPr lang="en-US" dirty="0" smtClean="0"/>
              <a:t>Organizations with rigid procedures are less likely to be creative.</a:t>
            </a:r>
          </a:p>
          <a:p>
            <a:pPr lvl="2" eaLnBrk="1" hangingPunct="1">
              <a:defRPr/>
            </a:pPr>
            <a:endParaRPr lang="en-US" dirty="0" smtClean="0"/>
          </a:p>
          <a:p>
            <a:pPr lvl="2" eaLnBrk="1" hangingPunct="1">
              <a:defRPr/>
            </a:pPr>
            <a:endParaRPr lang="en-US" dirty="0" smtClean="0"/>
          </a:p>
          <a:p>
            <a:pPr lvl="2" eaLnBrk="1" hangingPunct="1">
              <a:defRPr/>
            </a:pPr>
            <a:r>
              <a:rPr lang="en-US" sz="3600" dirty="0" smtClean="0"/>
              <a:t>True				False</a:t>
            </a:r>
          </a:p>
        </p:txBody>
      </p:sp>
    </p:spTree>
  </p:cSld>
  <p:clrMapOvr>
    <a:masterClrMapping/>
  </p:clrMapOvr>
  <p:transition>
    <p:fade thruBlk="1"/>
  </p:transition>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85800" y="1066800"/>
            <a:ext cx="7772400" cy="4114800"/>
          </a:xfrm>
        </p:spPr>
        <p:txBody>
          <a:bodyPr/>
          <a:lstStyle/>
          <a:p>
            <a:pPr marL="0" indent="0" eaLnBrk="1" hangingPunct="1">
              <a:defRPr/>
            </a:pPr>
            <a:r>
              <a:rPr lang="en-US" sz="2800" dirty="0" smtClean="0"/>
              <a:t>David Lee Roth’s insistence that Van </a:t>
            </a:r>
            <a:r>
              <a:rPr lang="en-US" sz="2800" dirty="0" err="1" smtClean="0"/>
              <a:t>Halen’s</a:t>
            </a:r>
            <a:r>
              <a:rPr lang="en-US" sz="2800" dirty="0" smtClean="0"/>
              <a:t> contracts with concert promoters contain a clause specifying that a bowl of M&amp;M’s has to be provided backstage, but with every single brown candy removed, upon pain of forfeiture of the show, with full compensation to the band.  And at least once, Van </a:t>
            </a:r>
            <a:r>
              <a:rPr lang="en-US" sz="2800" dirty="0" err="1" smtClean="0"/>
              <a:t>Halen</a:t>
            </a:r>
            <a:r>
              <a:rPr lang="en-US" sz="2800" dirty="0" smtClean="0"/>
              <a:t> followed through, peremptorily canceling the show in Colorado when Roth found some brown M&amp;M’s in his dressing room.</a:t>
            </a:r>
            <a:endParaRPr lang="en-US" sz="2800" dirty="0"/>
          </a:p>
        </p:txBody>
      </p:sp>
    </p:spTree>
  </p:cSld>
  <p:clrMapOvr>
    <a:masterClrMapping/>
  </p:clrMapOvr>
  <p:transition/>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85800" y="685800"/>
            <a:ext cx="7772400" cy="5410200"/>
          </a:xfrm>
        </p:spPr>
        <p:txBody>
          <a:bodyPr/>
          <a:lstStyle/>
          <a:p>
            <a:pPr marL="0" indent="0" eaLnBrk="1" hangingPunct="1">
              <a:defRPr/>
            </a:pPr>
            <a:r>
              <a:rPr lang="en-US" sz="2800" dirty="0" smtClean="0"/>
              <a:t>“Van </a:t>
            </a:r>
            <a:r>
              <a:rPr lang="en-US" sz="2800" dirty="0" err="1" smtClean="0"/>
              <a:t>Halen</a:t>
            </a:r>
            <a:r>
              <a:rPr lang="en-US" sz="2800" dirty="0" smtClean="0"/>
              <a:t> was the first band to take huge productions into tertiary, third-level markets.  We’d pull up with nine eighteen-wheeler trucks, full of gear, where the standard was three trucks, max.  And there were many, many technical errors . . . When I would walk backstage, if I saw a brown M&amp;M in that bowl,” he wrote, “well, we’d line-check the entire production.  Guaranteed you’re going to arrive at a technical error.. . Guaranteed you’d run into a problem.”</a:t>
            </a:r>
          </a:p>
          <a:p>
            <a:pPr marL="0" indent="0" eaLnBrk="1" hangingPunct="1">
              <a:defRPr/>
            </a:pPr>
            <a:endParaRPr lang="en-US" sz="2800" dirty="0" smtClean="0"/>
          </a:p>
          <a:p>
            <a:pPr marL="0" indent="0" algn="r" eaLnBrk="1" hangingPunct="1">
              <a:defRPr/>
            </a:pPr>
            <a:r>
              <a:rPr lang="en-US" sz="2400" dirty="0" smtClean="0"/>
              <a:t>David Lee Roth, </a:t>
            </a:r>
            <a:r>
              <a:rPr lang="en-US" sz="2400" i="1" dirty="0" smtClean="0"/>
              <a:t>Crazy from the Heat</a:t>
            </a:r>
            <a:endParaRPr lang="en-US" sz="2800" i="1" dirty="0"/>
          </a:p>
        </p:txBody>
      </p:sp>
    </p:spTree>
  </p:cSld>
  <p:clrMapOvr>
    <a:masterClrMapping/>
  </p:clrMapOvr>
  <p:transition/>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ctrTitle"/>
          </p:nvPr>
        </p:nvSpPr>
        <p:spPr>
          <a:xfrm>
            <a:off x="1163638" y="1524000"/>
            <a:ext cx="5732462" cy="1143000"/>
          </a:xfrm>
        </p:spPr>
        <p:txBody>
          <a:bodyPr/>
          <a:lstStyle/>
          <a:p>
            <a:pPr eaLnBrk="1" hangingPunct="1">
              <a:defRPr/>
            </a:pPr>
            <a:r>
              <a:rPr lang="en-US"/>
              <a:t>Kaizen vs. Innovation</a:t>
            </a:r>
          </a:p>
        </p:txBody>
      </p:sp>
      <p:sp>
        <p:nvSpPr>
          <p:cNvPr id="71683" name="Rectangle 3"/>
          <p:cNvSpPr>
            <a:spLocks noGrp="1" noChangeArrowheads="1"/>
          </p:cNvSpPr>
          <p:nvPr>
            <p:ph type="subTitle" idx="1"/>
          </p:nvPr>
        </p:nvSpPr>
        <p:spPr>
          <a:xfrm>
            <a:off x="812800" y="3886200"/>
            <a:ext cx="6399213" cy="1752600"/>
          </a:xfrm>
        </p:spPr>
        <p:txBody>
          <a:bodyPr/>
          <a:lstStyle/>
          <a:p>
            <a:pPr eaLnBrk="1" hangingPunct="1">
              <a:defRPr/>
            </a:pPr>
            <a:r>
              <a:rPr lang="en-US" sz="4400"/>
              <a:t>A Second Look</a:t>
            </a:r>
          </a:p>
        </p:txBody>
      </p:sp>
    </p:spTree>
  </p:cSld>
  <p:clrMapOvr>
    <a:masterClrMapping/>
  </p:clrMapOvr>
  <p:transition/>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4"/>
          <p:cNvSpPr>
            <a:spLocks noGrp="1" noChangeArrowheads="1"/>
          </p:cNvSpPr>
          <p:nvPr>
            <p:ph type="ctrTitle"/>
          </p:nvPr>
        </p:nvSpPr>
        <p:spPr>
          <a:xfrm>
            <a:off x="1524000" y="2590800"/>
            <a:ext cx="5657850" cy="1143000"/>
          </a:xfrm>
        </p:spPr>
        <p:txBody>
          <a:bodyPr/>
          <a:lstStyle/>
          <a:p>
            <a:pPr eaLnBrk="1" hangingPunct="1">
              <a:defRPr/>
            </a:pPr>
            <a:r>
              <a:rPr lang="en-US" sz="6600" dirty="0"/>
              <a:t>Kaizen and </a:t>
            </a:r>
            <a:r>
              <a:rPr lang="en-US" sz="6600" dirty="0" smtClean="0"/>
              <a:t>Small Rewards</a:t>
            </a:r>
            <a:endParaRPr lang="en-US" sz="6600" dirty="0"/>
          </a:p>
        </p:txBody>
      </p:sp>
    </p:spTree>
  </p:cSld>
  <p:clrMapOvr>
    <a:masterClrMapping/>
  </p:clrMapOvr>
  <p:transition/>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9288" y="700088"/>
            <a:ext cx="7921625" cy="5430837"/>
          </a:xfrm>
        </p:spPr>
        <p:txBody>
          <a:bodyPr/>
          <a:lstStyle/>
          <a:p>
            <a:pPr marL="0" indent="0" eaLnBrk="1" hangingPunct="1">
              <a:defRPr/>
            </a:pPr>
            <a:r>
              <a:rPr lang="en-US" dirty="0" smtClean="0"/>
              <a:t>Gordon Bethune is credited with the turnaround of Continental Airlines. When he became CEO, Continental was last in on-time performance. He stated that he would give every one of the 40,000 employees a $65 a month bonus if the airline reached the top five in on-time performance. The program started in January, 1995. In February, they were in the top five and by March, they were in first place.</a:t>
            </a:r>
          </a:p>
          <a:p>
            <a:pPr marL="0" indent="0" eaLnBrk="1" hangingPunct="1">
              <a:defRPr/>
            </a:pPr>
            <a:endParaRPr lang="en-US" dirty="0"/>
          </a:p>
        </p:txBody>
      </p:sp>
    </p:spTree>
  </p:cSld>
  <p:clrMapOvr>
    <a:masterClrMapping/>
  </p:clrMapOvr>
  <p:transition/>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4"/>
          <p:cNvSpPr>
            <a:spLocks noGrp="1" noChangeArrowheads="1"/>
          </p:cNvSpPr>
          <p:nvPr>
            <p:ph type="ctrTitle"/>
          </p:nvPr>
        </p:nvSpPr>
        <p:spPr>
          <a:xfrm>
            <a:off x="1177925" y="2116138"/>
            <a:ext cx="5657850" cy="1143000"/>
          </a:xfrm>
        </p:spPr>
        <p:txBody>
          <a:bodyPr/>
          <a:lstStyle/>
          <a:p>
            <a:pPr eaLnBrk="1" hangingPunct="1">
              <a:defRPr/>
            </a:pPr>
            <a:r>
              <a:rPr lang="en-US" sz="6600"/>
              <a:t>Kaizen and Relationships</a:t>
            </a:r>
          </a:p>
        </p:txBody>
      </p:sp>
    </p:spTree>
  </p:cSld>
  <p:clrMapOvr>
    <a:masterClrMapping/>
  </p:clrMapOvr>
  <p:transition/>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descr="WhyMarriages"/>
          <p:cNvPicPr>
            <a:picLocks noChangeAspect="1" noChangeArrowheads="1"/>
          </p:cNvPicPr>
          <p:nvPr/>
        </p:nvPicPr>
        <p:blipFill>
          <a:blip r:embed="rId3">
            <a:lum bright="-6000"/>
          </a:blip>
          <a:srcRect l="2135"/>
          <a:stretch>
            <a:fillRect/>
          </a:stretch>
        </p:blipFill>
        <p:spPr bwMode="auto">
          <a:xfrm>
            <a:off x="304800" y="685800"/>
            <a:ext cx="3494088" cy="5181600"/>
          </a:xfrm>
          <a:prstGeom prst="rect">
            <a:avLst/>
          </a:prstGeom>
          <a:noFill/>
          <a:effectLst>
            <a:outerShdw dist="53882" dir="2700000" algn="ctr" rotWithShape="0">
              <a:schemeClr val="bg2"/>
            </a:outerShdw>
          </a:effectLst>
        </p:spPr>
      </p:pic>
      <p:sp>
        <p:nvSpPr>
          <p:cNvPr id="104451" name="Text Box 3"/>
          <p:cNvSpPr txBox="1">
            <a:spLocks noChangeArrowheads="1"/>
          </p:cNvSpPr>
          <p:nvPr/>
        </p:nvSpPr>
        <p:spPr bwMode="auto">
          <a:xfrm>
            <a:off x="3998913" y="442913"/>
            <a:ext cx="4344987" cy="5692775"/>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2800" dirty="0">
                <a:solidFill>
                  <a:srgbClr val="008000"/>
                </a:solidFill>
                <a:effectLst>
                  <a:outerShdw blurRad="50800" dist="38100" dir="18900000" algn="bl" rotWithShape="0">
                    <a:prstClr val="black">
                      <a:alpha val="40000"/>
                    </a:prstClr>
                  </a:outerShdw>
                </a:effectLst>
                <a:latin typeface="Constantia" pitchFamily="18" charset="0"/>
              </a:rPr>
              <a:t>Turning towards your spouse in the little ways is also the key to long-lasting romance.  Many people think that the secret to re-connecting with their partner is a candlelight dinner or a by-the-sea vacation.  But the real secret is to turn toward each other in little ways each day.</a:t>
            </a:r>
          </a:p>
          <a:p>
            <a:pPr algn="r" fontAlgn="auto">
              <a:spcBef>
                <a:spcPts val="0"/>
              </a:spcBef>
              <a:spcAft>
                <a:spcPts val="0"/>
              </a:spcAft>
              <a:defRPr/>
            </a:pPr>
            <a:r>
              <a:rPr lang="en-US" sz="2800" dirty="0">
                <a:solidFill>
                  <a:srgbClr val="008000"/>
                </a:solidFill>
                <a:effectLst>
                  <a:outerShdw blurRad="50800" dist="38100" dir="18900000" algn="bl" rotWithShape="0">
                    <a:prstClr val="black">
                      <a:alpha val="40000"/>
                    </a:prstClr>
                  </a:outerShdw>
                </a:effectLst>
                <a:latin typeface="Constantia" pitchFamily="18" charset="0"/>
              </a:rPr>
              <a:t>John </a:t>
            </a:r>
            <a:r>
              <a:rPr lang="en-US" sz="2800" dirty="0" err="1">
                <a:solidFill>
                  <a:srgbClr val="008000"/>
                </a:solidFill>
                <a:effectLst>
                  <a:outerShdw blurRad="50800" dist="38100" dir="18900000" algn="bl" rotWithShape="0">
                    <a:prstClr val="black">
                      <a:alpha val="40000"/>
                    </a:prstClr>
                  </a:outerShdw>
                </a:effectLst>
                <a:latin typeface="Constantia" pitchFamily="18" charset="0"/>
              </a:rPr>
              <a:t>Gottman</a:t>
            </a:r>
            <a:endParaRPr lang="en-US" sz="2800" dirty="0">
              <a:solidFill>
                <a:srgbClr val="008000"/>
              </a:solidFill>
              <a:effectLst>
                <a:outerShdw blurRad="50800" dist="38100" dir="18900000" algn="bl" rotWithShape="0">
                  <a:prstClr val="black">
                    <a:alpha val="40000"/>
                  </a:prstClr>
                </a:outerShdw>
              </a:effectLst>
              <a:latin typeface="Constantia"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451"/>
                                        </p:tgtEl>
                                        <p:attrNameLst>
                                          <p:attrName>style.visibility</p:attrName>
                                        </p:attrNameLst>
                                      </p:cBhvr>
                                      <p:to>
                                        <p:strVal val="visible"/>
                                      </p:to>
                                    </p:set>
                                    <p:animEffect transition="in" filter="blinds(horizontal)">
                                      <p:cBhvr>
                                        <p:cTn id="7" dur="500"/>
                                        <p:tgtEl>
                                          <p:spTgt spid="1044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autoUpdateAnimBg="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ctrTitle"/>
          </p:nvPr>
        </p:nvSpPr>
        <p:spPr>
          <a:xfrm>
            <a:off x="1781175" y="2917825"/>
            <a:ext cx="5657850" cy="1141413"/>
          </a:xfrm>
        </p:spPr>
        <p:txBody>
          <a:bodyPr/>
          <a:lstStyle/>
          <a:p>
            <a:pPr eaLnBrk="1" hangingPunct="1">
              <a:defRPr/>
            </a:pPr>
            <a:r>
              <a:rPr lang="en-US" sz="6600" dirty="0" smtClean="0"/>
              <a:t>Kaizen</a:t>
            </a:r>
            <a:br>
              <a:rPr lang="en-US" sz="6600" dirty="0" smtClean="0"/>
            </a:br>
            <a:r>
              <a:rPr lang="en-US" sz="6600" dirty="0" smtClean="0"/>
              <a:t>and</a:t>
            </a:r>
            <a:br>
              <a:rPr lang="en-US" sz="6600" dirty="0" smtClean="0"/>
            </a:br>
            <a:r>
              <a:rPr lang="en-US" sz="6600" dirty="0" smtClean="0"/>
              <a:t>Social </a:t>
            </a:r>
            <a:r>
              <a:rPr lang="en-US" sz="6600" dirty="0"/>
              <a:t>Change</a:t>
            </a:r>
          </a:p>
        </p:txBody>
      </p:sp>
    </p:spTree>
  </p:cSld>
  <p:clrMapOvr>
    <a:masterClrMapping/>
  </p:clrMapOvr>
  <p:transition/>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eaLnBrk="1" hangingPunct="1">
              <a:defRPr/>
            </a:pPr>
            <a:r>
              <a:rPr lang="en-US"/>
              <a:t>Kaizen and Social Change</a:t>
            </a:r>
          </a:p>
        </p:txBody>
      </p:sp>
      <p:sp>
        <p:nvSpPr>
          <p:cNvPr id="128003" name="Rectangle 3"/>
          <p:cNvSpPr>
            <a:spLocks noGrp="1" noChangeArrowheads="1"/>
          </p:cNvSpPr>
          <p:nvPr>
            <p:ph idx="1"/>
          </p:nvPr>
        </p:nvSpPr>
        <p:spPr>
          <a:xfrm>
            <a:off x="150813" y="2389188"/>
            <a:ext cx="7773987" cy="4113212"/>
          </a:xfrm>
        </p:spPr>
        <p:txBody>
          <a:bodyPr/>
          <a:lstStyle/>
          <a:p>
            <a:pPr marL="0" indent="0" eaLnBrk="1" hangingPunct="1">
              <a:buFont typeface="Wingdings" pitchFamily="2" charset="2"/>
              <a:buNone/>
              <a:defRPr/>
            </a:pPr>
            <a:r>
              <a:rPr lang="en-US" dirty="0"/>
              <a:t>“Never doubt for a minute that a </a:t>
            </a:r>
            <a:br>
              <a:rPr lang="en-US" dirty="0"/>
            </a:br>
            <a:r>
              <a:rPr lang="en-US" dirty="0"/>
              <a:t>small group of people can change the </a:t>
            </a:r>
            <a:br>
              <a:rPr lang="en-US" dirty="0"/>
            </a:br>
            <a:r>
              <a:rPr lang="en-US" dirty="0"/>
              <a:t>world; indeed, it has never happened </a:t>
            </a:r>
            <a:br>
              <a:rPr lang="en-US" dirty="0"/>
            </a:br>
            <a:r>
              <a:rPr lang="en-US" dirty="0"/>
              <a:t>any other way.”</a:t>
            </a:r>
            <a:br>
              <a:rPr lang="en-US" dirty="0"/>
            </a:br>
            <a:r>
              <a:rPr lang="en-US" dirty="0"/>
              <a:t>					Margaret Mead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iterate type="wd">
                                    <p:tmPct val="100000"/>
                                  </p:iterate>
                                  <p:childTnLst>
                                    <p:set>
                                      <p:cBhvr>
                                        <p:cTn id="6" dur="1" fill="hold">
                                          <p:stCondLst>
                                            <p:cond delay="0"/>
                                          </p:stCondLst>
                                        </p:cTn>
                                        <p:tgtEl>
                                          <p:spTgt spid="128003">
                                            <p:txEl>
                                              <p:pRg st="0" end="0"/>
                                            </p:txEl>
                                          </p:spTgt>
                                        </p:tgtEl>
                                        <p:attrNameLst>
                                          <p:attrName>style.visibility</p:attrName>
                                        </p:attrNameLst>
                                      </p:cBhvr>
                                      <p:to>
                                        <p:strVal val="visible"/>
                                      </p:to>
                                    </p:set>
                                    <p:animEffect transition="in" filter="checkerboard(across)">
                                      <p:cBhvr>
                                        <p:cTn id="7" dur="300"/>
                                        <p:tgtEl>
                                          <p:spTgt spid="1280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3" grpId="0" build="p" autoUpdateAnimBg="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Kaizen and Social Change</a:t>
            </a:r>
            <a:endParaRPr lang="en-US" dirty="0"/>
          </a:p>
        </p:txBody>
      </p:sp>
      <p:sp>
        <p:nvSpPr>
          <p:cNvPr id="3" name="Content Placeholder 2"/>
          <p:cNvSpPr>
            <a:spLocks noGrp="1"/>
          </p:cNvSpPr>
          <p:nvPr>
            <p:ph idx="1"/>
          </p:nvPr>
        </p:nvSpPr>
        <p:spPr>
          <a:xfrm>
            <a:off x="150813" y="1981200"/>
            <a:ext cx="7439025" cy="4114800"/>
          </a:xfrm>
        </p:spPr>
        <p:txBody>
          <a:bodyPr/>
          <a:lstStyle/>
          <a:p>
            <a:pPr marL="0" indent="0" algn="r" eaLnBrk="1" hangingPunct="1">
              <a:buFont typeface="Wingdings" pitchFamily="2" charset="2"/>
              <a:buNone/>
              <a:defRPr/>
            </a:pPr>
            <a:r>
              <a:rPr lang="en-US" sz="4000" dirty="0" smtClean="0"/>
              <a:t>“Many small people, who in many small places do many small things, can alter the face of the world.”</a:t>
            </a:r>
          </a:p>
          <a:p>
            <a:pPr marL="0" indent="0" algn="r" eaLnBrk="1" hangingPunct="1">
              <a:buFont typeface="Wingdings" pitchFamily="2" charset="2"/>
              <a:buNone/>
              <a:defRPr/>
            </a:pPr>
            <a:endParaRPr lang="en-US" dirty="0" smtClean="0"/>
          </a:p>
          <a:p>
            <a:pPr marL="0" indent="0" algn="r" eaLnBrk="1" hangingPunct="1">
              <a:buFont typeface="Wingdings" pitchFamily="2" charset="2"/>
              <a:buNone/>
              <a:defRPr/>
            </a:pPr>
            <a:r>
              <a:rPr lang="en-US" sz="2800" dirty="0" smtClean="0"/>
              <a:t>graffiti from the Berlin Wall</a:t>
            </a:r>
            <a:endParaRPr lang="en-US" sz="2800"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a:pPr>
            <a:r>
              <a:rPr lang="en-US" smtClean="0"/>
              <a:t>False</a:t>
            </a:r>
          </a:p>
        </p:txBody>
      </p:sp>
      <p:sp>
        <p:nvSpPr>
          <p:cNvPr id="12291" name="Rectangle 3"/>
          <p:cNvSpPr>
            <a:spLocks noGrp="1" noChangeArrowheads="1"/>
          </p:cNvSpPr>
          <p:nvPr>
            <p:ph idx="1"/>
          </p:nvPr>
        </p:nvSpPr>
        <p:spPr/>
        <p:txBody>
          <a:bodyPr/>
          <a:lstStyle/>
          <a:p>
            <a:pPr marL="0" indent="0" eaLnBrk="1" hangingPunct="1">
              <a:defRPr/>
            </a:pPr>
            <a:r>
              <a:rPr lang="en-US" smtClean="0"/>
              <a:t>Look at the airlines, for example. Few businesses depend more on standard operating procedures.</a:t>
            </a:r>
          </a:p>
        </p:txBody>
      </p:sp>
    </p:spTree>
  </p:cSld>
  <p:clrMapOvr>
    <a:masterClrMapping/>
  </p:clrMapOvr>
  <p:transition>
    <p:fade thruBlk="1"/>
  </p:transition>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eaLnBrk="1" hangingPunct="1">
              <a:defRPr/>
            </a:pPr>
            <a:r>
              <a:rPr lang="en-US"/>
              <a:t>Kaizen and Social Change</a:t>
            </a:r>
          </a:p>
        </p:txBody>
      </p:sp>
      <p:sp>
        <p:nvSpPr>
          <p:cNvPr id="126979" name="Rectangle 3"/>
          <p:cNvSpPr>
            <a:spLocks noGrp="1" noChangeArrowheads="1"/>
          </p:cNvSpPr>
          <p:nvPr>
            <p:ph idx="1"/>
          </p:nvPr>
        </p:nvSpPr>
        <p:spPr/>
        <p:txBody>
          <a:bodyPr/>
          <a:lstStyle/>
          <a:p>
            <a:pPr eaLnBrk="1" hangingPunct="1">
              <a:lnSpc>
                <a:spcPct val="80000"/>
              </a:lnSpc>
              <a:buFont typeface="Arial" pitchFamily="34" charset="0"/>
              <a:buChar char="•"/>
              <a:defRPr/>
            </a:pPr>
            <a:r>
              <a:rPr lang="en-US" sz="3200" dirty="0"/>
              <a:t>Health Care</a:t>
            </a:r>
          </a:p>
          <a:p>
            <a:pPr marL="800100" lvl="1" indent="-342900" eaLnBrk="1" hangingPunct="1">
              <a:lnSpc>
                <a:spcPct val="80000"/>
              </a:lnSpc>
              <a:buFont typeface="Arial" pitchFamily="34" charset="0"/>
              <a:buChar char="•"/>
              <a:defRPr/>
            </a:pPr>
            <a:r>
              <a:rPr lang="en-US" sz="2800" dirty="0"/>
              <a:t>Co-Pay</a:t>
            </a:r>
          </a:p>
          <a:p>
            <a:pPr eaLnBrk="1" hangingPunct="1">
              <a:lnSpc>
                <a:spcPct val="80000"/>
              </a:lnSpc>
              <a:buFont typeface="Arial" pitchFamily="34" charset="0"/>
              <a:buChar char="•"/>
              <a:defRPr/>
            </a:pPr>
            <a:r>
              <a:rPr lang="en-US" sz="3200" dirty="0"/>
              <a:t>Environment</a:t>
            </a:r>
          </a:p>
          <a:p>
            <a:pPr marL="800100" lvl="1" indent="-342900" eaLnBrk="1" hangingPunct="1">
              <a:lnSpc>
                <a:spcPct val="80000"/>
              </a:lnSpc>
              <a:buFont typeface="Arial" pitchFamily="34" charset="0"/>
              <a:buChar char="•"/>
              <a:defRPr/>
            </a:pPr>
            <a:r>
              <a:rPr lang="en-US" sz="2800" dirty="0"/>
              <a:t>UPS and Left Turns</a:t>
            </a:r>
          </a:p>
          <a:p>
            <a:pPr marL="800100" lvl="1" indent="-342900" eaLnBrk="1" hangingPunct="1">
              <a:lnSpc>
                <a:spcPct val="80000"/>
              </a:lnSpc>
              <a:buFont typeface="Arial" pitchFamily="34" charset="0"/>
              <a:buChar char="•"/>
              <a:defRPr/>
            </a:pPr>
            <a:r>
              <a:rPr lang="en-US" sz="2800" dirty="0"/>
              <a:t>American Airlines looks for small ways to improve their cost.  Reducing the amount of water in the toilets lightened the planes enough to save $200 million (US) a year.  Take magazines off the planes lightened the planes enough to save $3 million (US) a year.  </a:t>
            </a:r>
            <a:br>
              <a:rPr lang="en-US" sz="2800" dirty="0"/>
            </a:br>
            <a:r>
              <a:rPr lang="en-US" sz="2800" dirty="0"/>
              <a:t>(</a:t>
            </a:r>
            <a:r>
              <a:rPr lang="en-US" sz="2000" dirty="0"/>
              <a:t>USA Today, October 13, 2006, 6D)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9" fill="hold" grpId="0" nodeType="clickEffect">
                                  <p:stCondLst>
                                    <p:cond delay="0"/>
                                  </p:stCondLst>
                                  <p:childTnLst>
                                    <p:set>
                                      <p:cBhvr>
                                        <p:cTn id="6" dur="1" fill="hold">
                                          <p:stCondLst>
                                            <p:cond delay="0"/>
                                          </p:stCondLst>
                                        </p:cTn>
                                        <p:tgtEl>
                                          <p:spTgt spid="126979">
                                            <p:txEl>
                                              <p:pRg st="0" end="0"/>
                                            </p:txEl>
                                          </p:spTgt>
                                        </p:tgtEl>
                                        <p:attrNameLst>
                                          <p:attrName>style.visibility</p:attrName>
                                        </p:attrNameLst>
                                      </p:cBhvr>
                                      <p:to>
                                        <p:strVal val="visible"/>
                                      </p:to>
                                    </p:set>
                                    <p:animEffect transition="in" filter="strips(upLeft)">
                                      <p:cBhvr>
                                        <p:cTn id="7" dur="500"/>
                                        <p:tgtEl>
                                          <p:spTgt spid="1269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9" fill="hold" grpId="0" nodeType="clickEffect">
                                  <p:stCondLst>
                                    <p:cond delay="0"/>
                                  </p:stCondLst>
                                  <p:childTnLst>
                                    <p:set>
                                      <p:cBhvr>
                                        <p:cTn id="11" dur="1" fill="hold">
                                          <p:stCondLst>
                                            <p:cond delay="0"/>
                                          </p:stCondLst>
                                        </p:cTn>
                                        <p:tgtEl>
                                          <p:spTgt spid="126979">
                                            <p:txEl>
                                              <p:pRg st="1" end="1"/>
                                            </p:txEl>
                                          </p:spTgt>
                                        </p:tgtEl>
                                        <p:attrNameLst>
                                          <p:attrName>style.visibility</p:attrName>
                                        </p:attrNameLst>
                                      </p:cBhvr>
                                      <p:to>
                                        <p:strVal val="visible"/>
                                      </p:to>
                                    </p:set>
                                    <p:animEffect transition="in" filter="strips(upLeft)">
                                      <p:cBhvr>
                                        <p:cTn id="12" dur="500"/>
                                        <p:tgtEl>
                                          <p:spTgt spid="1269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9" fill="hold" grpId="0" nodeType="clickEffect">
                                  <p:stCondLst>
                                    <p:cond delay="0"/>
                                  </p:stCondLst>
                                  <p:childTnLst>
                                    <p:set>
                                      <p:cBhvr>
                                        <p:cTn id="16" dur="1" fill="hold">
                                          <p:stCondLst>
                                            <p:cond delay="0"/>
                                          </p:stCondLst>
                                        </p:cTn>
                                        <p:tgtEl>
                                          <p:spTgt spid="126979">
                                            <p:txEl>
                                              <p:pRg st="2" end="2"/>
                                            </p:txEl>
                                          </p:spTgt>
                                        </p:tgtEl>
                                        <p:attrNameLst>
                                          <p:attrName>style.visibility</p:attrName>
                                        </p:attrNameLst>
                                      </p:cBhvr>
                                      <p:to>
                                        <p:strVal val="visible"/>
                                      </p:to>
                                    </p:set>
                                    <p:animEffect transition="in" filter="strips(upLeft)">
                                      <p:cBhvr>
                                        <p:cTn id="17" dur="500"/>
                                        <p:tgtEl>
                                          <p:spTgt spid="1269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9" fill="hold" grpId="0" nodeType="clickEffect">
                                  <p:stCondLst>
                                    <p:cond delay="0"/>
                                  </p:stCondLst>
                                  <p:childTnLst>
                                    <p:set>
                                      <p:cBhvr>
                                        <p:cTn id="21" dur="1" fill="hold">
                                          <p:stCondLst>
                                            <p:cond delay="0"/>
                                          </p:stCondLst>
                                        </p:cTn>
                                        <p:tgtEl>
                                          <p:spTgt spid="126979">
                                            <p:txEl>
                                              <p:pRg st="3" end="3"/>
                                            </p:txEl>
                                          </p:spTgt>
                                        </p:tgtEl>
                                        <p:attrNameLst>
                                          <p:attrName>style.visibility</p:attrName>
                                        </p:attrNameLst>
                                      </p:cBhvr>
                                      <p:to>
                                        <p:strVal val="visible"/>
                                      </p:to>
                                    </p:set>
                                    <p:animEffect transition="in" filter="strips(upLeft)">
                                      <p:cBhvr>
                                        <p:cTn id="22" dur="500"/>
                                        <p:tgtEl>
                                          <p:spTgt spid="1269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9" fill="hold" grpId="0" nodeType="clickEffect">
                                  <p:stCondLst>
                                    <p:cond delay="0"/>
                                  </p:stCondLst>
                                  <p:childTnLst>
                                    <p:set>
                                      <p:cBhvr>
                                        <p:cTn id="26" dur="1" fill="hold">
                                          <p:stCondLst>
                                            <p:cond delay="0"/>
                                          </p:stCondLst>
                                        </p:cTn>
                                        <p:tgtEl>
                                          <p:spTgt spid="126979">
                                            <p:txEl>
                                              <p:pRg st="4" end="4"/>
                                            </p:txEl>
                                          </p:spTgt>
                                        </p:tgtEl>
                                        <p:attrNameLst>
                                          <p:attrName>style.visibility</p:attrName>
                                        </p:attrNameLst>
                                      </p:cBhvr>
                                      <p:to>
                                        <p:strVal val="visible"/>
                                      </p:to>
                                    </p:set>
                                    <p:animEffect transition="in" filter="strips(upLeft)">
                                      <p:cBhvr>
                                        <p:cTn id="27" dur="500"/>
                                        <p:tgtEl>
                                          <p:spTgt spid="1269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build="p" bldLvl="2" autoUpdateAnimBg="0"/>
    </p:bldLst>
  </p:timing>
</p:sld>
</file>

<file path=ppt/slides/slide2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pPr eaLnBrk="1" hangingPunct="1">
              <a:defRPr/>
            </a:pPr>
            <a:r>
              <a:rPr lang="en-US" dirty="0"/>
              <a:t>Kaizen and Social Change</a:t>
            </a:r>
          </a:p>
        </p:txBody>
      </p:sp>
      <p:sp>
        <p:nvSpPr>
          <p:cNvPr id="250883" name="Rectangle 3"/>
          <p:cNvSpPr>
            <a:spLocks noGrp="1" noChangeArrowheads="1"/>
          </p:cNvSpPr>
          <p:nvPr>
            <p:ph idx="1"/>
          </p:nvPr>
        </p:nvSpPr>
        <p:spPr/>
        <p:txBody>
          <a:bodyPr/>
          <a:lstStyle/>
          <a:p>
            <a:pPr eaLnBrk="1" hangingPunct="1">
              <a:lnSpc>
                <a:spcPct val="90000"/>
              </a:lnSpc>
              <a:defRPr/>
            </a:pPr>
            <a:r>
              <a:rPr lang="en-US" sz="3200" dirty="0"/>
              <a:t>Environment</a:t>
            </a:r>
          </a:p>
          <a:p>
            <a:pPr lvl="1" eaLnBrk="1" hangingPunct="1">
              <a:lnSpc>
                <a:spcPct val="90000"/>
              </a:lnSpc>
              <a:defRPr/>
            </a:pPr>
            <a:r>
              <a:rPr lang="en-US" sz="2800" dirty="0"/>
              <a:t>JetBlue Airlines has jettisoned bulkier snacks on long-haul flights in favor of extra-thin chips and similar fare.  This saved them $800,000 a year in fuel costs. </a:t>
            </a:r>
            <a:br>
              <a:rPr lang="en-US" sz="2800" dirty="0"/>
            </a:br>
            <a:r>
              <a:rPr lang="en-US" sz="2800" dirty="0"/>
              <a:t>				</a:t>
            </a:r>
            <a:r>
              <a:rPr lang="en-US" sz="2000" dirty="0"/>
              <a:t>(</a:t>
            </a:r>
            <a:r>
              <a:rPr lang="en-US" sz="2000" dirty="0" err="1"/>
              <a:t>BusinessWeek</a:t>
            </a:r>
            <a:r>
              <a:rPr lang="en-US" sz="2000" dirty="0"/>
              <a:t> April 28, </a:t>
            </a:r>
            <a:r>
              <a:rPr lang="en-US" sz="2000" dirty="0" smtClean="0"/>
              <a:t>2008)</a:t>
            </a:r>
            <a:endParaRPr lang="en-US" sz="2000" dirty="0"/>
          </a:p>
          <a:p>
            <a:pPr lvl="1" eaLnBrk="1" hangingPunct="1">
              <a:lnSpc>
                <a:spcPct val="90000"/>
              </a:lnSpc>
              <a:defRPr/>
            </a:pPr>
            <a:r>
              <a:rPr lang="en-US" sz="2800" dirty="0"/>
              <a:t>Lufthansa saved nearly 500,000 gallons of jet fuel, worth $1.8 million by reducing onboard drinking – water supplies. </a:t>
            </a:r>
            <a:br>
              <a:rPr lang="en-US" sz="2800" dirty="0"/>
            </a:br>
            <a:r>
              <a:rPr lang="en-US" sz="2800" dirty="0"/>
              <a:t>				</a:t>
            </a:r>
            <a:r>
              <a:rPr lang="en-US" sz="2000" dirty="0"/>
              <a:t>(</a:t>
            </a:r>
            <a:r>
              <a:rPr lang="en-US" sz="2000" dirty="0" err="1"/>
              <a:t>BusinessWeek</a:t>
            </a:r>
            <a:r>
              <a:rPr lang="en-US" sz="2000" dirty="0"/>
              <a:t> April 28, </a:t>
            </a:r>
            <a:r>
              <a:rPr lang="en-US" sz="2000" dirty="0" smtClean="0"/>
              <a:t>2008)</a:t>
            </a:r>
            <a:endParaRPr lang="en-US" sz="2000" dirty="0"/>
          </a:p>
          <a:p>
            <a:pPr lvl="1" eaLnBrk="1" hangingPunct="1">
              <a:lnSpc>
                <a:spcPct val="90000"/>
              </a:lnSpc>
              <a:defRPr/>
            </a:pPr>
            <a:endParaRPr 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9" fill="hold" grpId="0" nodeType="clickEffect">
                                  <p:stCondLst>
                                    <p:cond delay="0"/>
                                  </p:stCondLst>
                                  <p:childTnLst>
                                    <p:set>
                                      <p:cBhvr>
                                        <p:cTn id="6" dur="1" fill="hold">
                                          <p:stCondLst>
                                            <p:cond delay="0"/>
                                          </p:stCondLst>
                                        </p:cTn>
                                        <p:tgtEl>
                                          <p:spTgt spid="250883">
                                            <p:txEl>
                                              <p:pRg st="0" end="0"/>
                                            </p:txEl>
                                          </p:spTgt>
                                        </p:tgtEl>
                                        <p:attrNameLst>
                                          <p:attrName>style.visibility</p:attrName>
                                        </p:attrNameLst>
                                      </p:cBhvr>
                                      <p:to>
                                        <p:strVal val="visible"/>
                                      </p:to>
                                    </p:set>
                                    <p:animEffect transition="in" filter="strips(upLeft)">
                                      <p:cBhvr>
                                        <p:cTn id="7" dur="500"/>
                                        <p:tgtEl>
                                          <p:spTgt spid="2508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9" fill="hold" grpId="0" nodeType="clickEffect">
                                  <p:stCondLst>
                                    <p:cond delay="0"/>
                                  </p:stCondLst>
                                  <p:childTnLst>
                                    <p:set>
                                      <p:cBhvr>
                                        <p:cTn id="11" dur="1" fill="hold">
                                          <p:stCondLst>
                                            <p:cond delay="0"/>
                                          </p:stCondLst>
                                        </p:cTn>
                                        <p:tgtEl>
                                          <p:spTgt spid="250883">
                                            <p:txEl>
                                              <p:pRg st="1" end="1"/>
                                            </p:txEl>
                                          </p:spTgt>
                                        </p:tgtEl>
                                        <p:attrNameLst>
                                          <p:attrName>style.visibility</p:attrName>
                                        </p:attrNameLst>
                                      </p:cBhvr>
                                      <p:to>
                                        <p:strVal val="visible"/>
                                      </p:to>
                                    </p:set>
                                    <p:animEffect transition="in" filter="strips(upLeft)">
                                      <p:cBhvr>
                                        <p:cTn id="12" dur="500"/>
                                        <p:tgtEl>
                                          <p:spTgt spid="25088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9" fill="hold" grpId="0" nodeType="clickEffect">
                                  <p:stCondLst>
                                    <p:cond delay="0"/>
                                  </p:stCondLst>
                                  <p:childTnLst>
                                    <p:set>
                                      <p:cBhvr>
                                        <p:cTn id="16" dur="1" fill="hold">
                                          <p:stCondLst>
                                            <p:cond delay="0"/>
                                          </p:stCondLst>
                                        </p:cTn>
                                        <p:tgtEl>
                                          <p:spTgt spid="250883">
                                            <p:txEl>
                                              <p:pRg st="2" end="2"/>
                                            </p:txEl>
                                          </p:spTgt>
                                        </p:tgtEl>
                                        <p:attrNameLst>
                                          <p:attrName>style.visibility</p:attrName>
                                        </p:attrNameLst>
                                      </p:cBhvr>
                                      <p:to>
                                        <p:strVal val="visible"/>
                                      </p:to>
                                    </p:set>
                                    <p:animEffect transition="in" filter="strips(upLeft)">
                                      <p:cBhvr>
                                        <p:cTn id="17" dur="500"/>
                                        <p:tgtEl>
                                          <p:spTgt spid="2508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3" grpId="0" build="p" bldLvl="2" autoUpdateAnimBg="0"/>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Kaizen and Social Change</a:t>
            </a:r>
            <a:endParaRPr lang="en-US" dirty="0"/>
          </a:p>
        </p:txBody>
      </p:sp>
      <p:sp>
        <p:nvSpPr>
          <p:cNvPr id="3" name="Content Placeholder 2"/>
          <p:cNvSpPr>
            <a:spLocks noGrp="1"/>
          </p:cNvSpPr>
          <p:nvPr>
            <p:ph idx="1"/>
          </p:nvPr>
        </p:nvSpPr>
        <p:spPr/>
        <p:txBody>
          <a:bodyPr/>
          <a:lstStyle/>
          <a:p>
            <a:pPr eaLnBrk="1" hangingPunct="1">
              <a:buFont typeface="Arial" pitchFamily="34" charset="0"/>
              <a:buChar char="•"/>
              <a:defRPr/>
            </a:pPr>
            <a:r>
              <a:rPr lang="en-US" dirty="0" err="1" smtClean="0"/>
              <a:t>Microlending</a:t>
            </a:r>
            <a:endParaRPr lang="en-US" dirty="0" smtClean="0"/>
          </a:p>
          <a:p>
            <a:pPr marL="800100" lvl="1" indent="-342900" eaLnBrk="1" hangingPunct="1">
              <a:buFont typeface="Arial" pitchFamily="34" charset="0"/>
              <a:buChar char="•"/>
              <a:defRPr/>
            </a:pPr>
            <a:r>
              <a:rPr lang="en-US" dirty="0" smtClean="0"/>
              <a:t>Started by </a:t>
            </a:r>
            <a:r>
              <a:rPr lang="en-US" dirty="0" err="1" smtClean="0"/>
              <a:t>Grameen</a:t>
            </a:r>
            <a:r>
              <a:rPr lang="en-US" dirty="0" smtClean="0"/>
              <a:t> Bank of Bangladesh</a:t>
            </a:r>
          </a:p>
          <a:p>
            <a:pPr marL="800100" lvl="1" indent="-342900" eaLnBrk="1" hangingPunct="1">
              <a:buFont typeface="Arial" pitchFamily="34" charset="0"/>
              <a:buChar char="•"/>
              <a:defRPr/>
            </a:pPr>
            <a:r>
              <a:rPr lang="en-US" dirty="0" smtClean="0"/>
              <a:t>By 2006, it had 5.6 million borrowers in 60,000 villages</a:t>
            </a:r>
          </a:p>
          <a:p>
            <a:pPr marL="800100" lvl="1" indent="-342900" eaLnBrk="1" hangingPunct="1">
              <a:buFont typeface="Arial" pitchFamily="34" charset="0"/>
              <a:buChar char="•"/>
              <a:defRPr/>
            </a:pPr>
            <a:r>
              <a:rPr lang="en-US" dirty="0" smtClean="0"/>
              <a:t>Recovery rate of loans is 97%</a:t>
            </a:r>
            <a:endParaRPr lang="en-US" dirty="0"/>
          </a:p>
        </p:txBody>
      </p:sp>
    </p:spTree>
  </p:cSld>
  <p:clrMapOvr>
    <a:masterClrMapping/>
  </p:clrMapOvr>
  <p:transition/>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eaLnBrk="1" hangingPunct="1">
              <a:defRPr/>
            </a:pPr>
            <a:r>
              <a:rPr lang="en-US"/>
              <a:t>Kaizen and Social Change</a:t>
            </a:r>
          </a:p>
        </p:txBody>
      </p:sp>
      <p:sp>
        <p:nvSpPr>
          <p:cNvPr id="129027" name="Rectangle 3"/>
          <p:cNvSpPr>
            <a:spLocks noGrp="1" noChangeArrowheads="1"/>
          </p:cNvSpPr>
          <p:nvPr>
            <p:ph idx="1"/>
          </p:nvPr>
        </p:nvSpPr>
        <p:spPr>
          <a:xfrm>
            <a:off x="457200" y="1600200"/>
            <a:ext cx="8229600" cy="3924300"/>
          </a:xfrm>
        </p:spPr>
        <p:txBody>
          <a:bodyPr/>
          <a:lstStyle/>
          <a:p>
            <a:pPr eaLnBrk="1" hangingPunct="1">
              <a:buFont typeface="Arial" pitchFamily="34" charset="0"/>
              <a:buChar char="•"/>
              <a:defRPr/>
            </a:pPr>
            <a:r>
              <a:rPr lang="en-US" dirty="0"/>
              <a:t>Crime Prevention/Safety</a:t>
            </a:r>
          </a:p>
          <a:p>
            <a:pPr marL="800100" lvl="1" indent="-342900" eaLnBrk="1" hangingPunct="1">
              <a:buFont typeface="Arial" pitchFamily="34" charset="0"/>
              <a:buChar char="•"/>
              <a:defRPr/>
            </a:pPr>
            <a:r>
              <a:rPr lang="en-US" dirty="0"/>
              <a:t>Broken Window Theory</a:t>
            </a:r>
          </a:p>
          <a:p>
            <a:pPr marL="800100" lvl="1" indent="-342900" eaLnBrk="1" hangingPunct="1">
              <a:buFont typeface="Arial" pitchFamily="34" charset="0"/>
              <a:buChar char="•"/>
              <a:defRPr/>
            </a:pPr>
            <a:r>
              <a:rPr lang="en-US" dirty="0"/>
              <a:t>The Streets of New York</a:t>
            </a:r>
          </a:p>
        </p:txBody>
      </p:sp>
      <p:sp>
        <p:nvSpPr>
          <p:cNvPr id="569347" name="Text Box 4"/>
          <p:cNvSpPr txBox="1">
            <a:spLocks noChangeArrowheads="1"/>
          </p:cNvSpPr>
          <p:nvPr/>
        </p:nvSpPr>
        <p:spPr bwMode="auto">
          <a:xfrm>
            <a:off x="661988" y="5665788"/>
            <a:ext cx="184150" cy="461962"/>
          </a:xfrm>
          <a:prstGeom prst="rect">
            <a:avLst/>
          </a:prstGeom>
          <a:noFill/>
          <a:ln w="9525">
            <a:noFill/>
            <a:miter lim="800000"/>
            <a:headEnd/>
            <a:tailEnd/>
          </a:ln>
        </p:spPr>
        <p:txBody>
          <a:bodyPr wrap="none">
            <a:spAutoFit/>
          </a:bodyPr>
          <a:lstStyle/>
          <a:p>
            <a:pPr algn="ctr"/>
            <a:endParaRPr lang="en-US" sz="2400">
              <a:latin typeface="Comic Sans MS" pitchFamily="66" charset="0"/>
            </a:endParaRPr>
          </a:p>
        </p:txBody>
      </p:sp>
      <p:pic>
        <p:nvPicPr>
          <p:cNvPr id="569348" name="Picture 7" descr="turnaround"/>
          <p:cNvPicPr>
            <a:picLocks noChangeAspect="1" noChangeArrowheads="1"/>
          </p:cNvPicPr>
          <p:nvPr/>
        </p:nvPicPr>
        <p:blipFill>
          <a:blip r:embed="rId3"/>
          <a:srcRect/>
          <a:stretch>
            <a:fillRect/>
          </a:stretch>
        </p:blipFill>
        <p:spPr bwMode="auto">
          <a:xfrm>
            <a:off x="6608763" y="2917825"/>
            <a:ext cx="2216150" cy="37528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9" fill="hold" grpId="0" nodeType="clickEffect">
                                  <p:stCondLst>
                                    <p:cond delay="0"/>
                                  </p:stCondLst>
                                  <p:childTnLst>
                                    <p:set>
                                      <p:cBhvr>
                                        <p:cTn id="6" dur="1" fill="hold">
                                          <p:stCondLst>
                                            <p:cond delay="0"/>
                                          </p:stCondLst>
                                        </p:cTn>
                                        <p:tgtEl>
                                          <p:spTgt spid="129027">
                                            <p:txEl>
                                              <p:pRg st="0" end="0"/>
                                            </p:txEl>
                                          </p:spTgt>
                                        </p:tgtEl>
                                        <p:attrNameLst>
                                          <p:attrName>style.visibility</p:attrName>
                                        </p:attrNameLst>
                                      </p:cBhvr>
                                      <p:to>
                                        <p:strVal val="visible"/>
                                      </p:to>
                                    </p:set>
                                    <p:animEffect transition="in" filter="strips(upLeft)">
                                      <p:cBhvr>
                                        <p:cTn id="7" dur="500"/>
                                        <p:tgtEl>
                                          <p:spTgt spid="1290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9" fill="hold" grpId="0" nodeType="clickEffect">
                                  <p:stCondLst>
                                    <p:cond delay="0"/>
                                  </p:stCondLst>
                                  <p:childTnLst>
                                    <p:set>
                                      <p:cBhvr>
                                        <p:cTn id="11" dur="1" fill="hold">
                                          <p:stCondLst>
                                            <p:cond delay="0"/>
                                          </p:stCondLst>
                                        </p:cTn>
                                        <p:tgtEl>
                                          <p:spTgt spid="129027">
                                            <p:txEl>
                                              <p:pRg st="1" end="1"/>
                                            </p:txEl>
                                          </p:spTgt>
                                        </p:tgtEl>
                                        <p:attrNameLst>
                                          <p:attrName>style.visibility</p:attrName>
                                        </p:attrNameLst>
                                      </p:cBhvr>
                                      <p:to>
                                        <p:strVal val="visible"/>
                                      </p:to>
                                    </p:set>
                                    <p:animEffect transition="in" filter="strips(upLeft)">
                                      <p:cBhvr>
                                        <p:cTn id="12" dur="500"/>
                                        <p:tgtEl>
                                          <p:spTgt spid="1290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9" fill="hold" grpId="0" nodeType="clickEffect">
                                  <p:stCondLst>
                                    <p:cond delay="0"/>
                                  </p:stCondLst>
                                  <p:childTnLst>
                                    <p:set>
                                      <p:cBhvr>
                                        <p:cTn id="16" dur="1" fill="hold">
                                          <p:stCondLst>
                                            <p:cond delay="0"/>
                                          </p:stCondLst>
                                        </p:cTn>
                                        <p:tgtEl>
                                          <p:spTgt spid="129027">
                                            <p:txEl>
                                              <p:pRg st="2" end="2"/>
                                            </p:txEl>
                                          </p:spTgt>
                                        </p:tgtEl>
                                        <p:attrNameLst>
                                          <p:attrName>style.visibility</p:attrName>
                                        </p:attrNameLst>
                                      </p:cBhvr>
                                      <p:to>
                                        <p:strVal val="visible"/>
                                      </p:to>
                                    </p:set>
                                    <p:animEffect transition="in" filter="strips(upLeft)">
                                      <p:cBhvr>
                                        <p:cTn id="17" dur="500"/>
                                        <p:tgtEl>
                                          <p:spTgt spid="1290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bldLvl="2" autoUpdateAnimBg="0"/>
    </p:bldLst>
  </p:timing>
</p:sld>
</file>

<file path=ppt/slides/slide2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defRPr/>
            </a:pPr>
            <a:r>
              <a:rPr lang="en-US" smtClean="0"/>
              <a:t>Kaizen and Social Change</a:t>
            </a:r>
            <a:endParaRPr lang="en-US"/>
          </a:p>
        </p:txBody>
      </p:sp>
      <p:sp>
        <p:nvSpPr>
          <p:cNvPr id="131075" name="Rectangle 3"/>
          <p:cNvSpPr>
            <a:spLocks noGrp="1" noChangeArrowheads="1"/>
          </p:cNvSpPr>
          <p:nvPr>
            <p:ph idx="1"/>
          </p:nvPr>
        </p:nvSpPr>
        <p:spPr/>
        <p:txBody>
          <a:bodyPr/>
          <a:lstStyle/>
          <a:p>
            <a:pPr eaLnBrk="1" hangingPunct="1">
              <a:buFont typeface="Arial" pitchFamily="34" charset="0"/>
              <a:buChar char="•"/>
              <a:defRPr/>
            </a:pPr>
            <a:r>
              <a:rPr lang="en-US" sz="2800" dirty="0" smtClean="0"/>
              <a:t>Spirituality</a:t>
            </a:r>
          </a:p>
          <a:p>
            <a:pPr marL="800100" lvl="1" indent="-342900" eaLnBrk="1" hangingPunct="1">
              <a:buFont typeface="Arial" pitchFamily="34" charset="0"/>
              <a:buChar char="•"/>
              <a:defRPr/>
            </a:pPr>
            <a:r>
              <a:rPr lang="en-US" sz="2400" dirty="0" smtClean="0"/>
              <a:t>Jesuits</a:t>
            </a:r>
          </a:p>
          <a:p>
            <a:pPr marL="800100" lvl="1" indent="-342900" eaLnBrk="1" hangingPunct="1">
              <a:buFont typeface="Arial" pitchFamily="34" charset="0"/>
              <a:buChar char="•"/>
              <a:defRPr/>
            </a:pPr>
            <a:r>
              <a:rPr lang="en-US" sz="2400" dirty="0" smtClean="0"/>
              <a:t>Mother Teresa</a:t>
            </a:r>
          </a:p>
          <a:p>
            <a:pPr marL="1257300" lvl="2" indent="-342900" eaLnBrk="1" hangingPunct="1">
              <a:buFont typeface="Arial" pitchFamily="34" charset="0"/>
              <a:buChar char="•"/>
              <a:defRPr/>
            </a:pPr>
            <a:r>
              <a:rPr lang="en-US" sz="2000" dirty="0" smtClean="0"/>
              <a:t>Started alone</a:t>
            </a:r>
          </a:p>
          <a:p>
            <a:pPr marL="1257300" lvl="2" indent="-342900" eaLnBrk="1" hangingPunct="1">
              <a:buFont typeface="Arial" pitchFamily="34" charset="0"/>
              <a:buChar char="•"/>
              <a:defRPr/>
            </a:pPr>
            <a:r>
              <a:rPr lang="en-US" sz="2000" dirty="0" smtClean="0"/>
              <a:t>Two months later, joined by two other nuns</a:t>
            </a:r>
          </a:p>
          <a:p>
            <a:pPr marL="1257300" lvl="2" indent="-342900" eaLnBrk="1" hangingPunct="1">
              <a:buFont typeface="Arial" pitchFamily="34" charset="0"/>
              <a:buChar char="•"/>
              <a:defRPr/>
            </a:pPr>
            <a:r>
              <a:rPr lang="en-US" sz="2000" dirty="0" smtClean="0"/>
              <a:t>Five years later, there were 27 sisters working with her</a:t>
            </a:r>
          </a:p>
          <a:p>
            <a:pPr marL="1257300" lvl="2" indent="-342900" eaLnBrk="1" hangingPunct="1">
              <a:buFont typeface="Arial" pitchFamily="34" charset="0"/>
              <a:buChar char="•"/>
              <a:defRPr/>
            </a:pPr>
            <a:r>
              <a:rPr lang="en-US" sz="2000" dirty="0" smtClean="0"/>
              <a:t>By her death, there were 4,000 sisters and 100,000 volunteers</a:t>
            </a:r>
          </a:p>
          <a:p>
            <a:pPr marL="800100" lvl="1" indent="-342900" eaLnBrk="1" hangingPunct="1">
              <a:buFont typeface="Arial" pitchFamily="34" charset="0"/>
              <a:buChar char="•"/>
              <a:defRPr/>
            </a:pPr>
            <a:r>
              <a:rPr lang="en-US" sz="2400" dirty="0" smtClean="0"/>
              <a:t>He who saves a single soul, saves the world entirely</a:t>
            </a:r>
            <a:br>
              <a:rPr lang="en-US" sz="2400" dirty="0" smtClean="0"/>
            </a:br>
            <a:r>
              <a:rPr lang="en-US" sz="2400" dirty="0" smtClean="0"/>
              <a:t>An ancient Jewish saying, inscribed on a ring given to Oscar Schindler</a:t>
            </a:r>
          </a:p>
          <a:p>
            <a:pPr eaLnBrk="1" hangingPunct="1">
              <a:defRPr/>
            </a:pPr>
            <a:endParaRPr lang="en-US"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1075">
                                            <p:txEl>
                                              <p:pRg st="0" end="0"/>
                                            </p:txEl>
                                          </p:spTgt>
                                        </p:tgtEl>
                                        <p:attrNameLst>
                                          <p:attrName>style.visibility</p:attrName>
                                        </p:attrNameLst>
                                      </p:cBhvr>
                                      <p:to>
                                        <p:strVal val="visible"/>
                                      </p:to>
                                    </p:set>
                                    <p:animEffect transition="in" filter="blinds(horizontal)">
                                      <p:cBhvr>
                                        <p:cTn id="7" dur="500"/>
                                        <p:tgtEl>
                                          <p:spTgt spid="131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1075">
                                            <p:txEl>
                                              <p:pRg st="1" end="1"/>
                                            </p:txEl>
                                          </p:spTgt>
                                        </p:tgtEl>
                                        <p:attrNameLst>
                                          <p:attrName>style.visibility</p:attrName>
                                        </p:attrNameLst>
                                      </p:cBhvr>
                                      <p:to>
                                        <p:strVal val="visible"/>
                                      </p:to>
                                    </p:set>
                                    <p:animEffect transition="in" filter="blinds(horizontal)">
                                      <p:cBhvr>
                                        <p:cTn id="12" dur="500"/>
                                        <p:tgtEl>
                                          <p:spTgt spid="131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1075">
                                            <p:txEl>
                                              <p:pRg st="2" end="2"/>
                                            </p:txEl>
                                          </p:spTgt>
                                        </p:tgtEl>
                                        <p:attrNameLst>
                                          <p:attrName>style.visibility</p:attrName>
                                        </p:attrNameLst>
                                      </p:cBhvr>
                                      <p:to>
                                        <p:strVal val="visible"/>
                                      </p:to>
                                    </p:set>
                                    <p:animEffect transition="in" filter="blinds(horizontal)">
                                      <p:cBhvr>
                                        <p:cTn id="17" dur="500"/>
                                        <p:tgtEl>
                                          <p:spTgt spid="131075">
                                            <p:txEl>
                                              <p:pRg st="2" end="2"/>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31075">
                                            <p:txEl>
                                              <p:pRg st="3" end="3"/>
                                            </p:txEl>
                                          </p:spTgt>
                                        </p:tgtEl>
                                        <p:attrNameLst>
                                          <p:attrName>style.visibility</p:attrName>
                                        </p:attrNameLst>
                                      </p:cBhvr>
                                      <p:to>
                                        <p:strVal val="visible"/>
                                      </p:to>
                                    </p:set>
                                    <p:animEffect transition="in" filter="blinds(horizontal)">
                                      <p:cBhvr>
                                        <p:cTn id="20" dur="500"/>
                                        <p:tgtEl>
                                          <p:spTgt spid="131075">
                                            <p:txEl>
                                              <p:pRg st="3" end="3"/>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31075">
                                            <p:txEl>
                                              <p:pRg st="4" end="4"/>
                                            </p:txEl>
                                          </p:spTgt>
                                        </p:tgtEl>
                                        <p:attrNameLst>
                                          <p:attrName>style.visibility</p:attrName>
                                        </p:attrNameLst>
                                      </p:cBhvr>
                                      <p:to>
                                        <p:strVal val="visible"/>
                                      </p:to>
                                    </p:set>
                                    <p:animEffect transition="in" filter="blinds(horizontal)">
                                      <p:cBhvr>
                                        <p:cTn id="23" dur="500"/>
                                        <p:tgtEl>
                                          <p:spTgt spid="131075">
                                            <p:txEl>
                                              <p:pRg st="4" end="4"/>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31075">
                                            <p:txEl>
                                              <p:pRg st="5" end="5"/>
                                            </p:txEl>
                                          </p:spTgt>
                                        </p:tgtEl>
                                        <p:attrNameLst>
                                          <p:attrName>style.visibility</p:attrName>
                                        </p:attrNameLst>
                                      </p:cBhvr>
                                      <p:to>
                                        <p:strVal val="visible"/>
                                      </p:to>
                                    </p:set>
                                    <p:animEffect transition="in" filter="blinds(horizontal)">
                                      <p:cBhvr>
                                        <p:cTn id="26" dur="500"/>
                                        <p:tgtEl>
                                          <p:spTgt spid="131075">
                                            <p:txEl>
                                              <p:pRg st="5" end="5"/>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31075">
                                            <p:txEl>
                                              <p:pRg st="6" end="6"/>
                                            </p:txEl>
                                          </p:spTgt>
                                        </p:tgtEl>
                                        <p:attrNameLst>
                                          <p:attrName>style.visibility</p:attrName>
                                        </p:attrNameLst>
                                      </p:cBhvr>
                                      <p:to>
                                        <p:strVal val="visible"/>
                                      </p:to>
                                    </p:set>
                                    <p:animEffect transition="in" filter="blinds(horizontal)">
                                      <p:cBhvr>
                                        <p:cTn id="29" dur="500"/>
                                        <p:tgtEl>
                                          <p:spTgt spid="131075">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31075">
                                            <p:txEl>
                                              <p:pRg st="7" end="7"/>
                                            </p:txEl>
                                          </p:spTgt>
                                        </p:tgtEl>
                                        <p:attrNameLst>
                                          <p:attrName>style.visibility</p:attrName>
                                        </p:attrNameLst>
                                      </p:cBhvr>
                                      <p:to>
                                        <p:strVal val="visible"/>
                                      </p:to>
                                    </p:set>
                                    <p:animEffect transition="in" filter="blinds(horizontal)">
                                      <p:cBhvr>
                                        <p:cTn id="34" dur="500"/>
                                        <p:tgtEl>
                                          <p:spTgt spid="1310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build="p" bldLvl="2" autoUpdateAnimBg="0"/>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Kaizen and Social Change</a:t>
            </a:r>
            <a:endParaRPr lang="en-US" dirty="0"/>
          </a:p>
        </p:txBody>
      </p:sp>
      <p:sp>
        <p:nvSpPr>
          <p:cNvPr id="3" name="Content Placeholder 2"/>
          <p:cNvSpPr>
            <a:spLocks noGrp="1"/>
          </p:cNvSpPr>
          <p:nvPr>
            <p:ph idx="1"/>
          </p:nvPr>
        </p:nvSpPr>
        <p:spPr>
          <a:xfrm>
            <a:off x="914400" y="1981200"/>
            <a:ext cx="7204075" cy="4114800"/>
          </a:xfrm>
        </p:spPr>
        <p:txBody>
          <a:bodyPr/>
          <a:lstStyle/>
          <a:p>
            <a:pPr eaLnBrk="1" hangingPunct="1">
              <a:buFont typeface="Arial" pitchFamily="34" charset="0"/>
              <a:buChar char="•"/>
              <a:defRPr/>
            </a:pPr>
            <a:r>
              <a:rPr lang="en-US" sz="3200" dirty="0" smtClean="0"/>
              <a:t>In 1900, more than 40% of a family’s income went to paying for food</a:t>
            </a:r>
          </a:p>
          <a:p>
            <a:pPr eaLnBrk="1" hangingPunct="1">
              <a:buFont typeface="Arial" pitchFamily="34" charset="0"/>
              <a:buChar char="•"/>
              <a:defRPr/>
            </a:pPr>
            <a:r>
              <a:rPr lang="en-US" sz="3200" dirty="0" smtClean="0"/>
              <a:t>Farming was labor intensive, tying up almost half of the US workforce</a:t>
            </a:r>
          </a:p>
          <a:p>
            <a:pPr eaLnBrk="1" hangingPunct="1">
              <a:buFont typeface="Arial" pitchFamily="34" charset="0"/>
              <a:buChar char="•"/>
              <a:defRPr/>
            </a:pPr>
            <a:r>
              <a:rPr lang="en-US" sz="3200" dirty="0" smtClean="0"/>
              <a:t>Crop yields were low</a:t>
            </a:r>
          </a:p>
          <a:p>
            <a:pPr eaLnBrk="1" hangingPunct="1">
              <a:buFont typeface="Arial" pitchFamily="34" charset="0"/>
              <a:buChar char="•"/>
              <a:defRPr/>
            </a:pPr>
            <a:r>
              <a:rPr lang="en-US" sz="3200" dirty="0" smtClean="0"/>
              <a:t>Limited choices and uneven quality</a:t>
            </a:r>
          </a:p>
        </p:txBody>
      </p:sp>
    </p:spTree>
  </p:cSld>
  <p:clrMapOvr>
    <a:masterClrMapping/>
  </p:clrMapOvr>
  <p:transition/>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Kaizen and Social Change</a:t>
            </a:r>
            <a:endParaRPr lang="en-US" dirty="0"/>
          </a:p>
        </p:txBody>
      </p:sp>
      <p:sp>
        <p:nvSpPr>
          <p:cNvPr id="3" name="Content Placeholder 2"/>
          <p:cNvSpPr>
            <a:spLocks noGrp="1"/>
          </p:cNvSpPr>
          <p:nvPr>
            <p:ph idx="1"/>
          </p:nvPr>
        </p:nvSpPr>
        <p:spPr/>
        <p:txBody>
          <a:bodyPr/>
          <a:lstStyle/>
          <a:p>
            <a:pPr eaLnBrk="1" hangingPunct="1">
              <a:buFont typeface="Arial" pitchFamily="34" charset="0"/>
              <a:buChar char="•"/>
              <a:defRPr/>
            </a:pPr>
            <a:r>
              <a:rPr lang="en-US" sz="3200" dirty="0" smtClean="0"/>
              <a:t>Lack of coordination led to local shortages or uneven production</a:t>
            </a:r>
          </a:p>
          <a:p>
            <a:pPr eaLnBrk="1" hangingPunct="1">
              <a:buFont typeface="Arial" pitchFamily="34" charset="0"/>
              <a:buChar char="•"/>
              <a:defRPr/>
            </a:pPr>
            <a:r>
              <a:rPr lang="en-US" sz="3200" dirty="0" smtClean="0"/>
              <a:t>Cheap labor made investment in machinery unnecessary</a:t>
            </a:r>
          </a:p>
          <a:p>
            <a:pPr eaLnBrk="1" hangingPunct="1">
              <a:buFont typeface="Arial" pitchFamily="34" charset="0"/>
              <a:buChar char="•"/>
              <a:defRPr/>
            </a:pPr>
            <a:r>
              <a:rPr lang="en-US" sz="3200" dirty="0" smtClean="0"/>
              <a:t>Cheap land made cultivation careless</a:t>
            </a:r>
          </a:p>
          <a:p>
            <a:pPr eaLnBrk="1" hangingPunct="1">
              <a:buFont typeface="Arial" pitchFamily="34" charset="0"/>
              <a:buChar char="•"/>
              <a:defRPr/>
            </a:pPr>
            <a:r>
              <a:rPr lang="en-US" sz="3200" dirty="0" smtClean="0"/>
              <a:t>The dramatic changes happened with a pilot program</a:t>
            </a:r>
          </a:p>
        </p:txBody>
      </p:sp>
    </p:spTree>
  </p:cSld>
  <p:clrMapOvr>
    <a:masterClrMapping/>
  </p:clrMapOvr>
  <p:transition/>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Kaizen and Social Change</a:t>
            </a:r>
            <a:endParaRPr lang="en-US" dirty="0"/>
          </a:p>
        </p:txBody>
      </p:sp>
      <p:sp>
        <p:nvSpPr>
          <p:cNvPr id="3" name="Content Placeholder 2"/>
          <p:cNvSpPr>
            <a:spLocks noGrp="1"/>
          </p:cNvSpPr>
          <p:nvPr>
            <p:ph idx="1"/>
          </p:nvPr>
        </p:nvSpPr>
        <p:spPr>
          <a:xfrm>
            <a:off x="990600" y="1981200"/>
            <a:ext cx="7353300" cy="4114800"/>
          </a:xfrm>
        </p:spPr>
        <p:txBody>
          <a:bodyPr/>
          <a:lstStyle/>
          <a:p>
            <a:pPr eaLnBrk="1" hangingPunct="1">
              <a:buFont typeface="Arial" pitchFamily="34" charset="0"/>
              <a:buChar char="•"/>
              <a:defRPr/>
            </a:pPr>
            <a:r>
              <a:rPr lang="en-US" sz="3200" dirty="0" smtClean="0"/>
              <a:t>Seaman Knapp, worked for the Department of Agriculture </a:t>
            </a:r>
          </a:p>
          <a:p>
            <a:pPr eaLnBrk="1" hangingPunct="1">
              <a:buFont typeface="Arial" pitchFamily="34" charset="0"/>
              <a:buChar char="•"/>
              <a:defRPr/>
            </a:pPr>
            <a:r>
              <a:rPr lang="en-US" sz="3200" dirty="0" smtClean="0"/>
              <a:t>Went to work the east Texas town of Terrell</a:t>
            </a:r>
          </a:p>
          <a:p>
            <a:pPr eaLnBrk="1" hangingPunct="1">
              <a:buFont typeface="Arial" pitchFamily="34" charset="0"/>
              <a:buChar char="•"/>
              <a:defRPr/>
            </a:pPr>
            <a:r>
              <a:rPr lang="en-US" sz="3200" dirty="0" smtClean="0"/>
              <a:t>He sought out one farmer to try some “scientific methods”</a:t>
            </a:r>
          </a:p>
          <a:p>
            <a:pPr eaLnBrk="1" hangingPunct="1">
              <a:buFont typeface="Arial" pitchFamily="34" charset="0"/>
              <a:buChar char="•"/>
              <a:defRPr/>
            </a:pPr>
            <a:r>
              <a:rPr lang="en-US" sz="3200" dirty="0" smtClean="0"/>
              <a:t>The one farmer volunteered 70 acres </a:t>
            </a:r>
          </a:p>
        </p:txBody>
      </p:sp>
    </p:spTree>
  </p:cSld>
  <p:clrMapOvr>
    <a:masterClrMapping/>
  </p:clrMapOvr>
  <p:transition/>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Kaizen and Social Change</a:t>
            </a:r>
            <a:endParaRPr lang="en-US" dirty="0"/>
          </a:p>
        </p:txBody>
      </p:sp>
      <p:sp>
        <p:nvSpPr>
          <p:cNvPr id="3" name="Content Placeholder 2"/>
          <p:cNvSpPr>
            <a:spLocks noGrp="1"/>
          </p:cNvSpPr>
          <p:nvPr>
            <p:ph idx="1"/>
          </p:nvPr>
        </p:nvSpPr>
        <p:spPr>
          <a:xfrm>
            <a:off x="914400" y="1981200"/>
            <a:ext cx="7429500" cy="4114800"/>
          </a:xfrm>
        </p:spPr>
        <p:txBody>
          <a:bodyPr/>
          <a:lstStyle/>
          <a:p>
            <a:pPr eaLnBrk="1" hangingPunct="1">
              <a:buFont typeface="Arial" pitchFamily="34" charset="0"/>
              <a:buChar char="•"/>
              <a:defRPr/>
            </a:pPr>
            <a:r>
              <a:rPr lang="en-US" sz="3200" dirty="0" smtClean="0"/>
              <a:t>At the end of the season, the farmer had made 700 dollars more than previous years</a:t>
            </a:r>
          </a:p>
          <a:p>
            <a:pPr eaLnBrk="1" hangingPunct="1">
              <a:buFont typeface="Arial" pitchFamily="34" charset="0"/>
              <a:buChar char="•"/>
              <a:defRPr/>
            </a:pPr>
            <a:r>
              <a:rPr lang="en-US" sz="3200" dirty="0" smtClean="0"/>
              <a:t>He announced he would apply the new techniques to his entire 800 acre farm</a:t>
            </a:r>
          </a:p>
          <a:p>
            <a:pPr eaLnBrk="1" hangingPunct="1">
              <a:buFont typeface="Arial" pitchFamily="34" charset="0"/>
              <a:buChar char="•"/>
              <a:defRPr/>
            </a:pPr>
            <a:r>
              <a:rPr lang="en-US" sz="3200" dirty="0" smtClean="0"/>
              <a:t>Other farmers copied him</a:t>
            </a:r>
          </a:p>
          <a:p>
            <a:pPr eaLnBrk="1" hangingPunct="1">
              <a:buFont typeface="Arial" pitchFamily="34" charset="0"/>
              <a:buChar char="•"/>
              <a:defRPr/>
            </a:pPr>
            <a:r>
              <a:rPr lang="en-US" sz="3200" dirty="0" smtClean="0"/>
              <a:t>The following year other pilot programs were started throughout Texas and Louisiana </a:t>
            </a:r>
          </a:p>
          <a:p>
            <a:pPr eaLnBrk="1" hangingPunct="1">
              <a:buFont typeface="Arial" pitchFamily="34" charset="0"/>
              <a:buChar char="•"/>
              <a:defRPr/>
            </a:pPr>
            <a:endParaRPr lang="en-US" sz="3200" dirty="0"/>
          </a:p>
        </p:txBody>
      </p:sp>
    </p:spTree>
  </p:cSld>
  <p:clrMapOvr>
    <a:masterClrMapping/>
  </p:clrMapOvr>
  <p:transition/>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ctrTitle" idx="4294967295"/>
          </p:nvPr>
        </p:nvSpPr>
        <p:spPr>
          <a:xfrm>
            <a:off x="533400" y="2514600"/>
            <a:ext cx="7772400" cy="1143000"/>
          </a:xfrm>
        </p:spPr>
        <p:txBody>
          <a:bodyPr/>
          <a:lstStyle/>
          <a:p>
            <a:pPr eaLnBrk="1" hangingPunct="1">
              <a:defRPr/>
            </a:pPr>
            <a:r>
              <a:rPr lang="en-US" sz="6600" dirty="0" smtClean="0"/>
              <a:t>Kaizen and Education</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r>
              <a:rPr lang="en-US" smtClean="0"/>
              <a:t>Myth Understandings</a:t>
            </a:r>
          </a:p>
        </p:txBody>
      </p:sp>
      <p:sp>
        <p:nvSpPr>
          <p:cNvPr id="13315" name="Rectangle 3"/>
          <p:cNvSpPr>
            <a:spLocks noGrp="1" noChangeArrowheads="1"/>
          </p:cNvSpPr>
          <p:nvPr>
            <p:ph idx="1"/>
          </p:nvPr>
        </p:nvSpPr>
        <p:spPr/>
        <p:txBody>
          <a:bodyPr/>
          <a:lstStyle/>
          <a:p>
            <a:pPr marL="0" indent="0" eaLnBrk="1" hangingPunct="1">
              <a:defRPr/>
            </a:pPr>
            <a:r>
              <a:rPr lang="en-US" dirty="0" smtClean="0"/>
              <a:t>Creative organizations identify early their creative employees and nurture their talents.</a:t>
            </a:r>
          </a:p>
          <a:p>
            <a:pPr marL="0" indent="0" eaLnBrk="1" hangingPunct="1">
              <a:defRPr/>
            </a:pPr>
            <a:endParaRPr lang="en-US" dirty="0" smtClean="0"/>
          </a:p>
          <a:p>
            <a:pPr lvl="3" eaLnBrk="1" hangingPunct="1">
              <a:defRPr/>
            </a:pPr>
            <a:r>
              <a:rPr lang="en-US" dirty="0" smtClean="0"/>
              <a:t> </a:t>
            </a:r>
            <a:r>
              <a:rPr lang="en-US" sz="3600" dirty="0" smtClean="0"/>
              <a:t>True			False</a:t>
            </a:r>
          </a:p>
        </p:txBody>
      </p:sp>
    </p:spTree>
  </p:cSld>
  <p:clrMapOvr>
    <a:masterClrMapping/>
  </p:clrMapOvr>
  <p:transition>
    <p:fade thruBlk="1"/>
  </p:transition>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533400" y="457200"/>
            <a:ext cx="8001000" cy="4114800"/>
          </a:xfrm>
        </p:spPr>
        <p:txBody>
          <a:bodyPr/>
          <a:lstStyle/>
          <a:p>
            <a:pPr marL="0" indent="0" eaLnBrk="1" hangingPunct="1">
              <a:defRPr/>
            </a:pPr>
            <a:r>
              <a:rPr lang="en-US" dirty="0" smtClean="0"/>
              <a:t>Adults who have overcome childhoods  of abuse:  “strongly recommend that those of you who touch the life of a child constructively, even briefly, should never underestimate your possible corrective impact on that child.”</a:t>
            </a:r>
          </a:p>
          <a:p>
            <a:pPr marL="0" indent="0" eaLnBrk="1" hangingPunct="1">
              <a:defRPr/>
            </a:pPr>
            <a:r>
              <a:rPr lang="en-US" dirty="0" smtClean="0"/>
              <a:t> </a:t>
            </a:r>
          </a:p>
          <a:p>
            <a:pPr marL="0" indent="0" eaLnBrk="1" hangingPunct="1">
              <a:defRPr/>
            </a:pPr>
            <a:r>
              <a:rPr lang="en-US" sz="2800" dirty="0" smtClean="0"/>
              <a:t>G. Higgins. </a:t>
            </a:r>
            <a:r>
              <a:rPr lang="en-US" sz="2800" u="sng" dirty="0" smtClean="0"/>
              <a:t>Resilient  Adults: Overcoming a Cruel Past. </a:t>
            </a:r>
            <a:r>
              <a:rPr lang="en-US" sz="2800" dirty="0" smtClean="0"/>
              <a:t>San Francisco: </a:t>
            </a:r>
            <a:r>
              <a:rPr lang="en-US" sz="2800" dirty="0" err="1" smtClean="0"/>
              <a:t>Jossey</a:t>
            </a:r>
            <a:r>
              <a:rPr lang="en-US" sz="2800" dirty="0" smtClean="0"/>
              <a:t>-Bass, 1994. </a:t>
            </a:r>
            <a:r>
              <a:rPr lang="en-US" sz="2800" u="sng" dirty="0" smtClean="0"/>
              <a:t> </a:t>
            </a:r>
            <a:endParaRPr lang="en-US" sz="2800" dirty="0" smtClean="0"/>
          </a:p>
          <a:p>
            <a:pPr marL="0" indent="0" eaLnBrk="1" hangingPunct="1">
              <a:defRPr/>
            </a:pPr>
            <a:endParaRPr lang="en-US" dirty="0"/>
          </a:p>
        </p:txBody>
      </p:sp>
    </p:spTree>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85800" y="1020763"/>
            <a:ext cx="7239000" cy="4114800"/>
          </a:xfrm>
        </p:spPr>
        <p:txBody>
          <a:bodyPr/>
          <a:lstStyle/>
          <a:p>
            <a:pPr eaLnBrk="1" hangingPunct="1">
              <a:buFont typeface="Arial" pitchFamily="34" charset="0"/>
              <a:buChar char="•"/>
              <a:defRPr/>
            </a:pPr>
            <a:r>
              <a:rPr lang="en-US" dirty="0" smtClean="0"/>
              <a:t>Alternating a room where the person studies, increases retention</a:t>
            </a:r>
          </a:p>
          <a:p>
            <a:pPr eaLnBrk="1" hangingPunct="1">
              <a:buFont typeface="Arial" pitchFamily="34" charset="0"/>
              <a:buChar char="•"/>
              <a:defRPr/>
            </a:pPr>
            <a:r>
              <a:rPr lang="en-US" dirty="0" smtClean="0"/>
              <a:t>Studying distinct but related skills rather than focusing on one skill at a time increases retention</a:t>
            </a:r>
          </a:p>
          <a:p>
            <a:pPr marL="800100" lvl="1" indent="-342900" eaLnBrk="1" hangingPunct="1">
              <a:buFont typeface="Arial" pitchFamily="34" charset="0"/>
              <a:buChar char="•"/>
              <a:defRPr/>
            </a:pPr>
            <a:r>
              <a:rPr lang="en-US" sz="2400" dirty="0" smtClean="0"/>
              <a:t>Example: alternating between reading, vocabulary, and speaking a new language</a:t>
            </a:r>
          </a:p>
          <a:p>
            <a:pPr eaLnBrk="1" hangingPunct="1">
              <a:buFont typeface="Arial" pitchFamily="34" charset="0"/>
              <a:buChar char="•"/>
              <a:defRPr/>
            </a:pPr>
            <a:r>
              <a:rPr lang="en-US" dirty="0" smtClean="0"/>
              <a:t>Short quizzes improve memory</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838200" y="1066800"/>
            <a:ext cx="7391400" cy="4114800"/>
          </a:xfrm>
        </p:spPr>
        <p:txBody>
          <a:bodyPr/>
          <a:lstStyle/>
          <a:p>
            <a:pPr eaLnBrk="1" hangingPunct="1">
              <a:defRPr/>
            </a:pPr>
            <a:r>
              <a:rPr lang="en-US" dirty="0" smtClean="0"/>
              <a:t>The Role of Recess</a:t>
            </a:r>
          </a:p>
          <a:p>
            <a:pPr lvl="1" eaLnBrk="1" hangingPunct="1">
              <a:defRPr/>
            </a:pPr>
            <a:r>
              <a:rPr lang="en-US" sz="2400" dirty="0" smtClean="0"/>
              <a:t>Study of 11,000 third graders (ages 8 and 9)</a:t>
            </a:r>
          </a:p>
          <a:p>
            <a:pPr lvl="1" eaLnBrk="1" hangingPunct="1">
              <a:defRPr/>
            </a:pPr>
            <a:r>
              <a:rPr lang="en-US" sz="2400" dirty="0" smtClean="0"/>
              <a:t>One in three children had fewer than 15 minutes or less of recess</a:t>
            </a:r>
          </a:p>
          <a:p>
            <a:pPr lvl="1" eaLnBrk="1" hangingPunct="1">
              <a:defRPr/>
            </a:pPr>
            <a:r>
              <a:rPr lang="en-US" sz="2400" dirty="0" smtClean="0"/>
              <a:t>Giving children 15 minutes or more of recess improved teachers ratings and academic performance</a:t>
            </a:r>
            <a:br>
              <a:rPr lang="en-US" sz="2400" dirty="0" smtClean="0"/>
            </a:br>
            <a:r>
              <a:rPr lang="en-US" sz="2400" dirty="0" smtClean="0"/>
              <a:t>				</a:t>
            </a:r>
            <a:r>
              <a:rPr lang="en-US" sz="2400" i="1" dirty="0" smtClean="0"/>
              <a:t>Pediatrics, </a:t>
            </a:r>
            <a:r>
              <a:rPr lang="en-US" sz="2400" dirty="0" smtClean="0"/>
              <a:t>January, 2008</a:t>
            </a:r>
          </a:p>
          <a:p>
            <a:pPr eaLnBrk="1" hangingPunct="1">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50813" y="1020763"/>
            <a:ext cx="7773987" cy="4114800"/>
          </a:xfrm>
        </p:spPr>
        <p:txBody>
          <a:bodyPr/>
          <a:lstStyle/>
          <a:p>
            <a:pPr eaLnBrk="1" hangingPunct="1">
              <a:defRPr/>
            </a:pPr>
            <a:r>
              <a:rPr lang="en-US" dirty="0" smtClean="0"/>
              <a:t>The Role of Sleep in Adolescence</a:t>
            </a:r>
          </a:p>
          <a:p>
            <a:pPr marL="800100" lvl="1" indent="-342900" eaLnBrk="1" hangingPunct="1">
              <a:buFont typeface="Arial" pitchFamily="34" charset="0"/>
              <a:buChar char="•"/>
              <a:defRPr/>
            </a:pPr>
            <a:r>
              <a:rPr lang="en-US" dirty="0" err="1" smtClean="0"/>
              <a:t>Onschool</a:t>
            </a:r>
            <a:r>
              <a:rPr lang="en-US" dirty="0" smtClean="0"/>
              <a:t> in Rhode Island moved the start of the school day from 8:00AM to 8:30AM</a:t>
            </a:r>
          </a:p>
          <a:p>
            <a:pPr marL="1257300" lvl="2" indent="-342900" eaLnBrk="1" hangingPunct="1">
              <a:buFont typeface="Arial" pitchFamily="34" charset="0"/>
              <a:buChar char="•"/>
              <a:defRPr/>
            </a:pPr>
            <a:r>
              <a:rPr lang="en-US" dirty="0" smtClean="0"/>
              <a:t>50% decrease in the use of health-center admissions</a:t>
            </a:r>
          </a:p>
          <a:p>
            <a:pPr marL="1257300" lvl="2" indent="-342900" eaLnBrk="1" hangingPunct="1">
              <a:buFont typeface="Arial" pitchFamily="34" charset="0"/>
              <a:buChar char="•"/>
              <a:defRPr/>
            </a:pPr>
            <a:r>
              <a:rPr lang="en-US" dirty="0" smtClean="0"/>
              <a:t>35% decrease e in first period tardiness </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50813" y="1020763"/>
            <a:ext cx="7773987" cy="4114800"/>
          </a:xfrm>
        </p:spPr>
        <p:txBody>
          <a:bodyPr/>
          <a:lstStyle/>
          <a:p>
            <a:pPr eaLnBrk="1" hangingPunct="1">
              <a:defRPr/>
            </a:pPr>
            <a:r>
              <a:rPr lang="en-US" dirty="0" smtClean="0"/>
              <a:t>Learning A Second Language</a:t>
            </a:r>
          </a:p>
          <a:p>
            <a:pPr lvl="1" eaLnBrk="1" hangingPunct="1">
              <a:defRPr/>
            </a:pPr>
            <a:r>
              <a:rPr lang="en-US" sz="2800" dirty="0" smtClean="0"/>
              <a:t>Children learn new languages faster than adults</a:t>
            </a:r>
          </a:p>
          <a:p>
            <a:pPr lvl="1" eaLnBrk="1" hangingPunct="1">
              <a:defRPr/>
            </a:pPr>
            <a:r>
              <a:rPr lang="en-US" sz="2800" dirty="0" smtClean="0"/>
              <a:t>Language learning is incremental </a:t>
            </a:r>
          </a:p>
          <a:p>
            <a:pPr lvl="1" eaLnBrk="1" hangingPunct="1">
              <a:defRPr/>
            </a:pPr>
            <a:r>
              <a:rPr lang="en-US" sz="2800" dirty="0" smtClean="0"/>
              <a:t>“…it’s the incremental nature of children’s language learning that makes it easy. But by puberty, the brain’s maturity makes it harder to learn in such small increments and language becomes more difficult.”</a:t>
            </a:r>
            <a:r>
              <a:rPr lang="en-US" sz="2400" dirty="0" smtClean="0"/>
              <a:t/>
            </a:r>
            <a:br>
              <a:rPr lang="en-US" sz="2400" dirty="0" smtClean="0"/>
            </a:br>
            <a:r>
              <a:rPr lang="en-US" sz="2400" dirty="0" smtClean="0"/>
              <a:t>		</a:t>
            </a:r>
            <a:r>
              <a:rPr lang="en-US" sz="2000" i="1" dirty="0" smtClean="0"/>
              <a:t>American Psychological Association Monitor, </a:t>
            </a:r>
            <a:br>
              <a:rPr lang="en-US" sz="2000" i="1" dirty="0" smtClean="0"/>
            </a:br>
            <a:r>
              <a:rPr lang="en-US" sz="2000" i="1" dirty="0" smtClean="0"/>
              <a:t>		</a:t>
            </a:r>
            <a:r>
              <a:rPr lang="en-US" sz="2000" dirty="0" smtClean="0"/>
              <a:t>January, 1996</a:t>
            </a:r>
            <a:endParaRPr lang="en-US"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50813" y="442913"/>
            <a:ext cx="8231187" cy="4586287"/>
          </a:xfrm>
        </p:spPr>
        <p:txBody>
          <a:bodyPr/>
          <a:lstStyle/>
          <a:p>
            <a:pPr eaLnBrk="1" hangingPunct="1">
              <a:defRPr/>
            </a:pPr>
            <a:r>
              <a:rPr lang="en-US" sz="2800" dirty="0" smtClean="0"/>
              <a:t>Summer Slide in School Performance</a:t>
            </a:r>
          </a:p>
          <a:p>
            <a:pPr lvl="1" eaLnBrk="1" hangingPunct="1">
              <a:defRPr/>
            </a:pPr>
            <a:r>
              <a:rPr lang="en-US" sz="2000" dirty="0" smtClean="0"/>
              <a:t>Study of 1300 Florida children from 17 low-income schools</a:t>
            </a:r>
          </a:p>
          <a:p>
            <a:pPr lvl="1" eaLnBrk="1" hangingPunct="1">
              <a:defRPr/>
            </a:pPr>
            <a:r>
              <a:rPr lang="en-US" sz="2000" dirty="0" smtClean="0"/>
              <a:t>852 randomly-selected first and second graders attended a school book fair in the spring</a:t>
            </a:r>
          </a:p>
          <a:p>
            <a:pPr lvl="1" eaLnBrk="1" hangingPunct="1">
              <a:defRPr/>
            </a:pPr>
            <a:r>
              <a:rPr lang="en-US" sz="2000" dirty="0" smtClean="0"/>
              <a:t>Allowed to choose 12 titles from over 600 titles</a:t>
            </a:r>
          </a:p>
          <a:p>
            <a:pPr lvl="1" eaLnBrk="1" hangingPunct="1">
              <a:defRPr/>
            </a:pPr>
            <a:r>
              <a:rPr lang="en-US" sz="2000" dirty="0" smtClean="0"/>
              <a:t>The control group, 487 children received puzzles only.</a:t>
            </a:r>
          </a:p>
          <a:p>
            <a:pPr lvl="1" eaLnBrk="1" hangingPunct="1">
              <a:defRPr/>
            </a:pPr>
            <a:r>
              <a:rPr lang="en-US" sz="2000" dirty="0" smtClean="0"/>
              <a:t>This ritual went on for three years and then the two groups were compared. </a:t>
            </a:r>
          </a:p>
          <a:p>
            <a:pPr lvl="1" eaLnBrk="1" hangingPunct="1">
              <a:defRPr/>
            </a:pPr>
            <a:r>
              <a:rPr lang="en-US" sz="2000" dirty="0" smtClean="0"/>
              <a:t>The children in the  summer reading group scored 16% better than the puzzle group and the poorer the child, the better their reading scores.</a:t>
            </a:r>
          </a:p>
          <a:p>
            <a:pPr lvl="1" eaLnBrk="1" hangingPunct="1">
              <a:defRPr/>
            </a:pPr>
            <a:r>
              <a:rPr lang="en-US" sz="2000" dirty="0" smtClean="0"/>
              <a:t>The total cost was $50 a child</a:t>
            </a:r>
          </a:p>
          <a:p>
            <a:pPr lvl="1" eaLnBrk="1" hangingPunct="1">
              <a:defRPr/>
            </a:pPr>
            <a:r>
              <a:rPr lang="en-US" sz="2000" dirty="0" smtClean="0"/>
              <a:t>The most popular title was a biography of Brittney Spears</a:t>
            </a:r>
            <a:br>
              <a:rPr lang="en-US" sz="2000" dirty="0" smtClean="0"/>
            </a:br>
            <a:r>
              <a:rPr lang="en-US" sz="2000" dirty="0" smtClean="0"/>
              <a:t>					</a:t>
            </a:r>
            <a:r>
              <a:rPr lang="en-US" sz="2000" i="1" dirty="0" smtClean="0"/>
              <a:t>Reading Psychology</a:t>
            </a:r>
            <a:br>
              <a:rPr lang="en-US" sz="2000" i="1" dirty="0" smtClean="0"/>
            </a:br>
            <a:r>
              <a:rPr lang="en-US" sz="2000" i="1" dirty="0" smtClean="0"/>
              <a:t>					</a:t>
            </a:r>
            <a:r>
              <a:rPr lang="en-US" sz="2000" dirty="0" smtClean="0"/>
              <a:t>September, 2010</a:t>
            </a: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98475" y="358775"/>
            <a:ext cx="8229600" cy="4530725"/>
          </a:xfrm>
        </p:spPr>
        <p:txBody>
          <a:bodyPr/>
          <a:lstStyle/>
          <a:p>
            <a:pPr marL="0" indent="0" eaLnBrk="1" hangingPunct="1">
              <a:defRPr/>
            </a:pPr>
            <a:r>
              <a:rPr lang="en-US" sz="3200" dirty="0" smtClean="0"/>
              <a:t>Molly Howard became the principal of a new high school in rural Georgia. 80% of the students lived in poverty. Only 15% of the students in the old high school went on to college.  She made two changes:</a:t>
            </a:r>
          </a:p>
          <a:p>
            <a:pPr marL="0" lvl="1" eaLnBrk="1" hangingPunct="1">
              <a:defRPr/>
            </a:pPr>
            <a:r>
              <a:rPr lang="en-US" sz="2800" dirty="0" smtClean="0"/>
              <a:t>Abolished the two track system, college bound and vocational and had one, the college bound</a:t>
            </a:r>
          </a:p>
          <a:p>
            <a:pPr marL="0" lvl="1" eaLnBrk="1" hangingPunct="1">
              <a:defRPr/>
            </a:pPr>
            <a:r>
              <a:rPr lang="en-US" sz="2800" dirty="0" smtClean="0"/>
              <a:t>She changed the grading to A, B, C, and NY</a:t>
            </a:r>
          </a:p>
          <a:p>
            <a:pPr marL="0" lvl="1" eaLnBrk="1" hangingPunct="1">
              <a:defRPr/>
            </a:pPr>
            <a:r>
              <a:rPr lang="en-US" sz="2800" dirty="0" smtClean="0"/>
              <a:t>NY= Not Yet</a:t>
            </a:r>
          </a:p>
          <a:p>
            <a:pPr marL="0" indent="0" eaLnBrk="1" hangingPunct="1">
              <a:defRPr/>
            </a:pPr>
            <a:r>
              <a:rPr lang="en-US" sz="3200" dirty="0" smtClean="0"/>
              <a:t> Scores increased dramatically as did graduation rates and college admissions</a:t>
            </a:r>
          </a:p>
          <a:p>
            <a:pPr marL="0" indent="0" eaLnBrk="1" hangingPunct="1">
              <a:defRPr/>
            </a:pPr>
            <a:endParaRPr lang="en-US"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22275" y="442913"/>
            <a:ext cx="8229600" cy="4532312"/>
          </a:xfrm>
        </p:spPr>
        <p:txBody>
          <a:bodyPr/>
          <a:lstStyle/>
          <a:p>
            <a:pPr marL="0" indent="0" eaLnBrk="1" hangingPunct="1">
              <a:defRPr/>
            </a:pPr>
            <a:r>
              <a:rPr lang="en-US" sz="2800" dirty="0" smtClean="0"/>
              <a:t>A study of 6000 elementary school students in California, Delaware, Tennessee, and Ohio</a:t>
            </a:r>
          </a:p>
          <a:p>
            <a:pPr marL="0" indent="0" eaLnBrk="1" hangingPunct="1">
              <a:defRPr/>
            </a:pPr>
            <a:r>
              <a:rPr lang="en-US" sz="2800" dirty="0" smtClean="0"/>
              <a:t>Students in classrooms with hand sanitizers had 20% fewer absences due to illness compared with controls</a:t>
            </a:r>
          </a:p>
          <a:p>
            <a:pPr marL="0" indent="0" eaLnBrk="1" hangingPunct="1">
              <a:defRPr/>
            </a:pPr>
            <a:r>
              <a:rPr lang="en-US" sz="2800" dirty="0" smtClean="0"/>
              <a:t>Teacher absences in these schools dropped 10%</a:t>
            </a:r>
          </a:p>
          <a:p>
            <a:pPr marL="0" indent="0" eaLnBrk="1" hangingPunct="1">
              <a:defRPr/>
            </a:pPr>
            <a:r>
              <a:rPr lang="en-US" sz="2800" dirty="0" smtClean="0"/>
              <a:t>Same results at four residence halls at he University of Colorado</a:t>
            </a:r>
          </a:p>
          <a:p>
            <a:pPr algn="r" eaLnBrk="1" hangingPunct="1">
              <a:defRPr/>
            </a:pPr>
            <a:r>
              <a:rPr lang="en-US" dirty="0" smtClean="0"/>
              <a:t> </a:t>
            </a:r>
            <a:endParaRPr lang="en-US" sz="2400" dirty="0" smtClean="0"/>
          </a:p>
          <a:p>
            <a:pPr algn="r" eaLnBrk="1" hangingPunct="1">
              <a:defRPr/>
            </a:pPr>
            <a:r>
              <a:rPr lang="en-US" sz="2400" dirty="0" smtClean="0"/>
              <a:t>The New York Times,</a:t>
            </a:r>
            <a:br>
              <a:rPr lang="en-US" sz="2400" dirty="0" smtClean="0"/>
            </a:br>
            <a:r>
              <a:rPr lang="en-US" sz="2400" dirty="0" smtClean="0"/>
              <a:t>September 15, 2009</a:t>
            </a:r>
            <a:endParaRPr lang="en-US" dirty="0" smtClean="0"/>
          </a:p>
          <a:p>
            <a:pPr eaLnBrk="1" hangingPunct="1">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304800" y="304800"/>
            <a:ext cx="8229600" cy="4532313"/>
          </a:xfrm>
        </p:spPr>
        <p:txBody>
          <a:bodyPr/>
          <a:lstStyle/>
          <a:p>
            <a:pPr eaLnBrk="1" hangingPunct="1">
              <a:buFont typeface="Arial" pitchFamily="34" charset="0"/>
              <a:buChar char="•"/>
              <a:defRPr/>
            </a:pPr>
            <a:r>
              <a:rPr lang="en-US" dirty="0" smtClean="0"/>
              <a:t>Estimates of TV’s in children’s bedrooms range from 50% to 70%. </a:t>
            </a:r>
          </a:p>
          <a:p>
            <a:pPr eaLnBrk="1" hangingPunct="1">
              <a:buFont typeface="Arial" pitchFamily="34" charset="0"/>
              <a:buChar char="•"/>
              <a:defRPr/>
            </a:pPr>
            <a:r>
              <a:rPr lang="en-US" dirty="0" smtClean="0"/>
              <a:t>TV in the bedroom is correlated with lower school scores and more sleep problems</a:t>
            </a:r>
          </a:p>
          <a:p>
            <a:pPr eaLnBrk="1" hangingPunct="1">
              <a:buFont typeface="Arial" pitchFamily="34" charset="0"/>
              <a:buChar char="•"/>
              <a:defRPr/>
            </a:pPr>
            <a:r>
              <a:rPr lang="en-US" dirty="0" smtClean="0"/>
              <a:t>A study of 80 children in Buffalo, ages 4 to 7</a:t>
            </a:r>
          </a:p>
          <a:p>
            <a:pPr marL="800100" lvl="1" indent="-342900" eaLnBrk="1" hangingPunct="1">
              <a:buFont typeface="Arial" pitchFamily="34" charset="0"/>
              <a:buChar char="•"/>
              <a:defRPr/>
            </a:pPr>
            <a:r>
              <a:rPr lang="en-US" dirty="0" smtClean="0"/>
              <a:t>Increased average viewing time by 9 hours a week to 30 </a:t>
            </a:r>
            <a:r>
              <a:rPr lang="en-US" dirty="0" err="1" smtClean="0"/>
              <a:t>vs</a:t>
            </a:r>
            <a:r>
              <a:rPr lang="en-US" dirty="0" smtClean="0"/>
              <a:t> 21</a:t>
            </a:r>
          </a:p>
          <a:p>
            <a:pPr marL="800100" lvl="1" indent="-342900" eaLnBrk="1" hangingPunct="1">
              <a:buFont typeface="Arial" pitchFamily="34" charset="0"/>
              <a:buChar char="•"/>
              <a:defRPr/>
            </a:pPr>
            <a:r>
              <a:rPr lang="en-US" dirty="0" smtClean="0"/>
              <a:t>Parents underestimated the viewing time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22275" y="442913"/>
            <a:ext cx="8229600" cy="4532312"/>
          </a:xfrm>
        </p:spPr>
        <p:txBody>
          <a:bodyPr/>
          <a:lstStyle/>
          <a:p>
            <a:pPr marL="0" indent="0" eaLnBrk="1" hangingPunct="1">
              <a:defRPr/>
            </a:pPr>
            <a:r>
              <a:rPr lang="en-US" sz="4000" dirty="0" smtClean="0"/>
              <a:t>2005 study of 400 children in Northern California schools followed for a year:</a:t>
            </a:r>
          </a:p>
          <a:p>
            <a:pPr marL="800100" lvl="1" indent="-342900" eaLnBrk="1" hangingPunct="1">
              <a:buFont typeface="Arial" pitchFamily="34" charset="0"/>
              <a:buChar char="•"/>
              <a:defRPr/>
            </a:pPr>
            <a:r>
              <a:rPr lang="en-US" sz="3600" dirty="0" smtClean="0"/>
              <a:t>70% of the children had a TV in their bedroom</a:t>
            </a:r>
          </a:p>
          <a:p>
            <a:pPr marL="800100" lvl="1" indent="-342900" eaLnBrk="1" hangingPunct="1">
              <a:buFont typeface="Arial" pitchFamily="34" charset="0"/>
              <a:buChar char="•"/>
              <a:defRPr/>
            </a:pPr>
            <a:r>
              <a:rPr lang="en-US" sz="3600" dirty="0" smtClean="0"/>
              <a:t>Scored significantly lower on math, reading, and language-arts tests </a:t>
            </a:r>
          </a:p>
          <a:p>
            <a:pPr algn="r" eaLnBrk="1" hangingPunct="1">
              <a:defRPr/>
            </a:pPr>
            <a:r>
              <a:rPr lang="en-US" sz="2400" u="sng" dirty="0" smtClean="0"/>
              <a:t>Archives of Pediatric and Adolescent Medicine, </a:t>
            </a:r>
            <a:r>
              <a:rPr lang="en-US" sz="2400" dirty="0" smtClean="0"/>
              <a:t>2005</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4"/>
          <p:cNvSpPr>
            <a:spLocks noGrp="1" noChangeArrowheads="1"/>
          </p:cNvSpPr>
          <p:nvPr>
            <p:ph type="title"/>
          </p:nvPr>
        </p:nvSpPr>
        <p:spPr/>
        <p:txBody>
          <a:bodyPr/>
          <a:lstStyle/>
          <a:p>
            <a:pPr eaLnBrk="1" hangingPunct="1">
              <a:defRPr/>
            </a:pPr>
            <a:r>
              <a:rPr lang="en-US" smtClean="0"/>
              <a:t>False</a:t>
            </a:r>
          </a:p>
        </p:txBody>
      </p:sp>
      <p:sp>
        <p:nvSpPr>
          <p:cNvPr id="14341" name="Rectangle 5"/>
          <p:cNvSpPr>
            <a:spLocks noGrp="1" noChangeArrowheads="1"/>
          </p:cNvSpPr>
          <p:nvPr>
            <p:ph idx="1"/>
          </p:nvPr>
        </p:nvSpPr>
        <p:spPr/>
        <p:txBody>
          <a:bodyPr>
            <a:normAutofit fontScale="92500"/>
          </a:bodyPr>
          <a:lstStyle/>
          <a:p>
            <a:pPr marL="0" indent="0" eaLnBrk="1" hangingPunct="1">
              <a:lnSpc>
                <a:spcPct val="90000"/>
              </a:lnSpc>
              <a:defRPr/>
            </a:pPr>
            <a:r>
              <a:rPr lang="en-US" sz="2800" smtClean="0"/>
              <a:t>There is no way to predict who will be creative or when or how.</a:t>
            </a:r>
          </a:p>
          <a:p>
            <a:pPr marL="0" indent="0" eaLnBrk="1" hangingPunct="1">
              <a:lnSpc>
                <a:spcPct val="90000"/>
              </a:lnSpc>
              <a:defRPr/>
            </a:pPr>
            <a:endParaRPr lang="en-US" sz="2800" smtClean="0"/>
          </a:p>
          <a:p>
            <a:pPr marL="0" indent="0" eaLnBrk="1" hangingPunct="1">
              <a:lnSpc>
                <a:spcPct val="90000"/>
              </a:lnSpc>
              <a:defRPr/>
            </a:pPr>
            <a:r>
              <a:rPr lang="en-US" sz="2800" smtClean="0"/>
              <a:t>The real creative ideas originate hither and yon in the individual members of the staff and no one can tell in advance what they will be or  where they will crop up.</a:t>
            </a:r>
          </a:p>
          <a:p>
            <a:pPr marL="0" indent="0" eaLnBrk="1" hangingPunct="1">
              <a:lnSpc>
                <a:spcPct val="90000"/>
              </a:lnSpc>
              <a:defRPr/>
            </a:pPr>
            <a:r>
              <a:rPr lang="en-US" sz="2800" smtClean="0"/>
              <a:t>			Frank B. Jewett</a:t>
            </a:r>
          </a:p>
          <a:p>
            <a:pPr marL="0" indent="0" eaLnBrk="1" hangingPunct="1">
              <a:lnSpc>
                <a:spcPct val="90000"/>
              </a:lnSpc>
              <a:defRPr/>
            </a:pPr>
            <a:r>
              <a:rPr lang="en-US" sz="2800" smtClean="0"/>
              <a:t>			Founder and Director, Bell 				Laboratories</a:t>
            </a:r>
          </a:p>
          <a:p>
            <a:pPr marL="0" indent="0" eaLnBrk="1" hangingPunct="1">
              <a:lnSpc>
                <a:spcPct val="90000"/>
              </a:lnSpc>
              <a:defRPr/>
            </a:pPr>
            <a:r>
              <a:rPr lang="en-US" sz="2800" smtClean="0"/>
              <a:t>			1924-1944</a:t>
            </a:r>
          </a:p>
        </p:txBody>
      </p:sp>
    </p:spTree>
  </p:cSld>
  <p:clrMapOvr>
    <a:masterClrMapping/>
  </p:clrMapOvr>
  <p:transition>
    <p:fade thruBlk="1"/>
  </p:transition>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p:txBody>
          <a:bodyPr/>
          <a:lstStyle/>
          <a:p>
            <a:pPr eaLnBrk="1" hangingPunct="1">
              <a:defRPr/>
            </a:pPr>
            <a:r>
              <a:rPr lang="en-US" sz="5400" dirty="0" smtClean="0"/>
              <a:t>Kaizen:  Education</a:t>
            </a:r>
            <a:endParaRPr lang="en-US" sz="5400" dirty="0"/>
          </a:p>
        </p:txBody>
      </p:sp>
      <p:sp>
        <p:nvSpPr>
          <p:cNvPr id="3" name="Content Placeholder 2"/>
          <p:cNvSpPr>
            <a:spLocks noGrp="1"/>
          </p:cNvSpPr>
          <p:nvPr>
            <p:ph idx="4294967295"/>
          </p:nvPr>
        </p:nvSpPr>
        <p:spPr/>
        <p:txBody>
          <a:bodyPr/>
          <a:lstStyle/>
          <a:p>
            <a:pPr eaLnBrk="1" hangingPunct="1">
              <a:defRPr/>
            </a:pPr>
            <a:r>
              <a:rPr lang="en-US" dirty="0" smtClean="0"/>
              <a:t> Kindergarten children with bedroom TVs had more sleep problems</a:t>
            </a:r>
          </a:p>
          <a:p>
            <a:pPr eaLnBrk="1" hangingPunct="1">
              <a:defRPr/>
            </a:pPr>
            <a:endParaRPr lang="en-US" dirty="0" smtClean="0"/>
          </a:p>
          <a:p>
            <a:pPr algn="r" eaLnBrk="1" hangingPunct="1">
              <a:defRPr/>
            </a:pPr>
            <a:r>
              <a:rPr lang="en-US" dirty="0" smtClean="0"/>
              <a:t> </a:t>
            </a:r>
            <a:r>
              <a:rPr lang="en-US" sz="2400" u="sng" dirty="0" smtClean="0"/>
              <a:t>Pediatrics, </a:t>
            </a:r>
            <a:r>
              <a:rPr lang="en-US" sz="2400" dirty="0" smtClean="0"/>
              <a:t>October, 2005</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273050"/>
            <a:ext cx="7773988" cy="4113213"/>
          </a:xfrm>
        </p:spPr>
        <p:txBody>
          <a:bodyPr/>
          <a:lstStyle/>
          <a:p>
            <a:pPr eaLnBrk="1" hangingPunct="1">
              <a:defRPr/>
            </a:pPr>
            <a:r>
              <a:rPr lang="en-US" sz="2800" dirty="0" smtClean="0"/>
              <a:t>Marshmallow Experiment</a:t>
            </a:r>
          </a:p>
          <a:p>
            <a:pPr marL="800100" lvl="1" indent="-342900" eaLnBrk="1" hangingPunct="1">
              <a:buFont typeface="Arial" pitchFamily="34" charset="0"/>
              <a:buChar char="•"/>
              <a:defRPr/>
            </a:pPr>
            <a:r>
              <a:rPr lang="en-US" sz="2000" dirty="0" smtClean="0"/>
              <a:t>653 children. age four, at Stanford University</a:t>
            </a:r>
          </a:p>
          <a:p>
            <a:pPr marL="800100" lvl="1" indent="-342900" eaLnBrk="1" hangingPunct="1">
              <a:buFont typeface="Arial" pitchFamily="34" charset="0"/>
              <a:buChar char="•"/>
              <a:defRPr/>
            </a:pPr>
            <a:r>
              <a:rPr lang="en-US" sz="2000" dirty="0" smtClean="0"/>
              <a:t>Have one candy now or two when I return in 15 minutes</a:t>
            </a:r>
          </a:p>
          <a:p>
            <a:pPr marL="800100" lvl="1" indent="-342900" eaLnBrk="1" hangingPunct="1">
              <a:buFont typeface="Arial" pitchFamily="34" charset="0"/>
              <a:buChar char="•"/>
              <a:defRPr/>
            </a:pPr>
            <a:r>
              <a:rPr lang="en-US" sz="2000" dirty="0" smtClean="0"/>
              <a:t>30% of the children were able to wait</a:t>
            </a:r>
          </a:p>
          <a:p>
            <a:pPr marL="800100" lvl="1" indent="-342900" eaLnBrk="1" hangingPunct="1">
              <a:buFont typeface="Arial" pitchFamily="34" charset="0"/>
              <a:buChar char="•"/>
              <a:defRPr/>
            </a:pPr>
            <a:r>
              <a:rPr lang="en-US" sz="2000" dirty="0" smtClean="0"/>
              <a:t>Those children who, at age four could not wait:</a:t>
            </a:r>
          </a:p>
          <a:p>
            <a:pPr marL="1257300" lvl="2" indent="-342900" eaLnBrk="1" hangingPunct="1">
              <a:buFont typeface="Arial" pitchFamily="34" charset="0"/>
              <a:buChar char="•"/>
              <a:defRPr/>
            </a:pPr>
            <a:r>
              <a:rPr lang="en-US" sz="1800" dirty="0" smtClean="0"/>
              <a:t>Were more likely to have behavioral problems at home and at school</a:t>
            </a:r>
          </a:p>
          <a:p>
            <a:pPr marL="1257300" lvl="2" indent="-342900" eaLnBrk="1" hangingPunct="1">
              <a:buFont typeface="Arial" pitchFamily="34" charset="0"/>
              <a:buChar char="•"/>
              <a:defRPr/>
            </a:pPr>
            <a:r>
              <a:rPr lang="en-US" sz="1800" dirty="0" smtClean="0"/>
              <a:t>Had trouble paying attention</a:t>
            </a:r>
          </a:p>
          <a:p>
            <a:pPr marL="1257300" lvl="2" indent="-342900" eaLnBrk="1" hangingPunct="1">
              <a:buFont typeface="Arial" pitchFamily="34" charset="0"/>
              <a:buChar char="•"/>
              <a:defRPr/>
            </a:pPr>
            <a:r>
              <a:rPr lang="en-US" sz="1800" dirty="0" smtClean="0"/>
              <a:t>Had trouble keeping friends</a:t>
            </a:r>
          </a:p>
          <a:p>
            <a:pPr marL="1257300" lvl="2" indent="-342900" eaLnBrk="1" hangingPunct="1">
              <a:buFont typeface="Arial" pitchFamily="34" charset="0"/>
              <a:buChar char="•"/>
              <a:defRPr/>
            </a:pPr>
            <a:r>
              <a:rPr lang="en-US" sz="1800" dirty="0" smtClean="0"/>
              <a:t>Had a higher body mass index</a:t>
            </a:r>
          </a:p>
          <a:p>
            <a:pPr marL="1257300" lvl="2" indent="-342900" eaLnBrk="1" hangingPunct="1">
              <a:buFont typeface="Arial" pitchFamily="34" charset="0"/>
              <a:buChar char="•"/>
              <a:defRPr/>
            </a:pPr>
            <a:r>
              <a:rPr lang="en-US" sz="1800" dirty="0" smtClean="0"/>
              <a:t>More likely to have problems with drugs</a:t>
            </a:r>
          </a:p>
          <a:p>
            <a:pPr marL="800100" lvl="1" indent="-342900" eaLnBrk="1" hangingPunct="1">
              <a:buFont typeface="Arial" pitchFamily="34" charset="0"/>
              <a:buChar char="•"/>
              <a:defRPr/>
            </a:pPr>
            <a:r>
              <a:rPr lang="en-US" sz="2000" dirty="0" smtClean="0"/>
              <a:t>Children who could wait the fifteen minutes for the second piece of candy:</a:t>
            </a:r>
          </a:p>
          <a:p>
            <a:pPr marL="1257300" lvl="2" indent="-342900" eaLnBrk="1" hangingPunct="1">
              <a:buFont typeface="Arial" pitchFamily="34" charset="0"/>
              <a:buChar char="•"/>
              <a:defRPr/>
            </a:pPr>
            <a:r>
              <a:rPr lang="en-US" sz="1800" dirty="0" smtClean="0"/>
              <a:t>Had fewer problems in school and at home</a:t>
            </a:r>
          </a:p>
          <a:p>
            <a:pPr marL="1257300" lvl="2" indent="-342900" eaLnBrk="1" hangingPunct="1">
              <a:buFont typeface="Arial" pitchFamily="34" charset="0"/>
              <a:buChar char="•"/>
              <a:defRPr/>
            </a:pPr>
            <a:r>
              <a:rPr lang="en-US" sz="1800" dirty="0" smtClean="0"/>
              <a:t>Their S.A.T. scores were, on average 210 points higher</a:t>
            </a:r>
          </a:p>
          <a:p>
            <a:pPr marL="800100" lvl="1" indent="-342900" eaLnBrk="1" hangingPunct="1">
              <a:buFont typeface="Arial" pitchFamily="34" charset="0"/>
              <a:buChar char="•"/>
              <a:defRPr/>
            </a:pPr>
            <a:r>
              <a:rPr lang="en-US" sz="2000" dirty="0" smtClean="0"/>
              <a:t>Subsequent studies found the impulsive children could be taught self control</a:t>
            </a: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5"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vertic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5"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vertical)">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5"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vertical)">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5"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blinds(vertical)">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5"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blinds(vertical)">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5"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blinds(vertical)">
                                      <p:cBhvr>
                                        <p:cTn id="62" dur="500"/>
                                        <p:tgtEl>
                                          <p:spTgt spid="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5" fill="hold" grpId="0" nodeType="click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Effect transition="in" filter="blinds(vertical)">
                                      <p:cBhvr>
                                        <p:cTn id="67" dur="500"/>
                                        <p:tgtEl>
                                          <p:spTgt spid="3">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5" fill="hold" grpId="0" nodeType="clickEffect">
                                  <p:stCondLst>
                                    <p:cond delay="0"/>
                                  </p:stCondLst>
                                  <p:childTnLst>
                                    <p:set>
                                      <p:cBhvr>
                                        <p:cTn id="71" dur="1" fill="hold">
                                          <p:stCondLst>
                                            <p:cond delay="0"/>
                                          </p:stCondLst>
                                        </p:cTn>
                                        <p:tgtEl>
                                          <p:spTgt spid="3">
                                            <p:txEl>
                                              <p:pRg st="13" end="13"/>
                                            </p:txEl>
                                          </p:spTgt>
                                        </p:tgtEl>
                                        <p:attrNameLst>
                                          <p:attrName>style.visibility</p:attrName>
                                        </p:attrNameLst>
                                      </p:cBhvr>
                                      <p:to>
                                        <p:strVal val="visible"/>
                                      </p:to>
                                    </p:set>
                                    <p:animEffect transition="in" filter="blinds(vertical)">
                                      <p:cBhvr>
                                        <p:cTn id="72"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2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7" name="Rectangle 5"/>
          <p:cNvSpPr>
            <a:spLocks noGrp="1" noChangeArrowheads="1"/>
          </p:cNvSpPr>
          <p:nvPr>
            <p:ph idx="4294967295"/>
          </p:nvPr>
        </p:nvSpPr>
        <p:spPr/>
        <p:txBody>
          <a:bodyPr/>
          <a:lstStyle/>
          <a:p>
            <a:pPr marL="0" indent="0" algn="ctr" eaLnBrk="1" hangingPunct="1">
              <a:buFont typeface="Wingdings" pitchFamily="2" charset="2"/>
              <a:buNone/>
              <a:defRPr/>
            </a:pPr>
            <a:r>
              <a:rPr lang="en-US" sz="6000" i="1">
                <a:latin typeface="Penoir" pitchFamily="34" charset="0"/>
              </a:rPr>
              <a:t>If it ain’t broke,</a:t>
            </a:r>
            <a:br>
              <a:rPr lang="en-US" sz="6000" i="1">
                <a:latin typeface="Penoir" pitchFamily="34" charset="0"/>
              </a:rPr>
            </a:br>
            <a:r>
              <a:rPr lang="en-US" sz="6000" i="1">
                <a:latin typeface="Penoir" pitchFamily="34" charset="0"/>
              </a:rPr>
              <a:t>don’t fix it.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300"/>
                                  </p:iterate>
                                  <p:childTnLst>
                                    <p:set>
                                      <p:cBhvr>
                                        <p:cTn id="6" dur="1" fill="hold">
                                          <p:stCondLst>
                                            <p:cond delay="299"/>
                                          </p:stCondLst>
                                        </p:cTn>
                                        <p:tgtEl>
                                          <p:spTgt spid="2355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build="p" autoUpdateAnimBg="0"/>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4"/>
          <p:cNvSpPr>
            <a:spLocks noGrp="1" noChangeArrowheads="1"/>
          </p:cNvSpPr>
          <p:nvPr>
            <p:ph type="ctrTitle" idx="4294967295"/>
          </p:nvPr>
        </p:nvSpPr>
        <p:spPr>
          <a:xfrm>
            <a:off x="838200" y="3200400"/>
            <a:ext cx="7772400" cy="1143000"/>
          </a:xfrm>
        </p:spPr>
        <p:txBody>
          <a:bodyPr/>
          <a:lstStyle/>
          <a:p>
            <a:pPr eaLnBrk="1" hangingPunct="1">
              <a:defRPr/>
            </a:pPr>
            <a:r>
              <a:rPr lang="en-US" sz="6600" dirty="0" smtClean="0"/>
              <a:t>By the yard it is hard.</a:t>
            </a:r>
            <a:br>
              <a:rPr lang="en-US" sz="6600" dirty="0" smtClean="0"/>
            </a:br>
            <a:r>
              <a:rPr lang="en-US" sz="6600" dirty="0" smtClean="0"/>
              <a:t>By the inch it is a cinch.</a:t>
            </a:r>
            <a:endParaRPr lang="en-US" sz="6600" dirty="0"/>
          </a:p>
        </p:txBody>
      </p:sp>
      <p:sp>
        <p:nvSpPr>
          <p:cNvPr id="20485" name="Rectangle 5"/>
          <p:cNvSpPr>
            <a:spLocks noGrp="1" noChangeArrowheads="1"/>
          </p:cNvSpPr>
          <p:nvPr>
            <p:ph type="subTitle" idx="4294967295"/>
          </p:nvPr>
        </p:nvSpPr>
        <p:spPr>
          <a:xfrm>
            <a:off x="1295400" y="4038600"/>
            <a:ext cx="6400800" cy="1752600"/>
          </a:xfrm>
        </p:spPr>
        <p:txBody>
          <a:bodyPr/>
          <a:lstStyle/>
          <a:p>
            <a:pPr algn="ctr" eaLnBrk="1" hangingPunct="1">
              <a:defRPr/>
            </a:pPr>
            <a:endParaRPr lang="en-US" sz="4000" dirty="0" smtClean="0"/>
          </a:p>
          <a:p>
            <a:pPr algn="ctr" eaLnBrk="1" hangingPunct="1">
              <a:defRPr/>
            </a:pPr>
            <a:endParaRPr lang="en-US" sz="4000" dirty="0" smtClean="0"/>
          </a:p>
          <a:p>
            <a:pPr algn="ctr" eaLnBrk="1" hangingPunct="1">
              <a:defRPr/>
            </a:pPr>
            <a:r>
              <a:rPr lang="en-US" sz="4000" dirty="0" smtClean="0"/>
              <a:t>		</a:t>
            </a:r>
            <a:r>
              <a:rPr lang="en-US" sz="3200" dirty="0" smtClean="0"/>
              <a:t>Charles Givens</a:t>
            </a:r>
            <a:endParaRPr lang="en-US" sz="3200" dirty="0"/>
          </a:p>
        </p:txBody>
      </p:sp>
    </p:spTree>
  </p:cSld>
  <p:clrMapOvr>
    <a:masterClrMapping/>
  </p:clrMapOvr>
  <p:transition/>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0" name="Rectangle 6"/>
          <p:cNvSpPr>
            <a:spLocks noGrp="1" noChangeArrowheads="1"/>
          </p:cNvSpPr>
          <p:nvPr>
            <p:ph idx="4294967295"/>
          </p:nvPr>
        </p:nvSpPr>
        <p:spPr>
          <a:xfrm>
            <a:off x="838200" y="1193800"/>
            <a:ext cx="7883525" cy="4114800"/>
          </a:xfrm>
        </p:spPr>
        <p:txBody>
          <a:bodyPr/>
          <a:lstStyle/>
          <a:p>
            <a:pPr eaLnBrk="1" hangingPunct="1">
              <a:lnSpc>
                <a:spcPct val="90000"/>
              </a:lnSpc>
              <a:buFont typeface="Wingdings" pitchFamily="2" charset="2"/>
              <a:buNone/>
              <a:defRPr/>
            </a:pPr>
            <a:r>
              <a:rPr lang="en-US" sz="3200" dirty="0"/>
              <a:t>	Months later we got taught a simple truth:  anytime you stop striving to get better, you’re bound to get worse.</a:t>
            </a:r>
          </a:p>
          <a:p>
            <a:pPr eaLnBrk="1" hangingPunct="1">
              <a:lnSpc>
                <a:spcPct val="90000"/>
              </a:lnSpc>
              <a:defRPr/>
            </a:pPr>
            <a:endParaRPr lang="en-US" sz="3200" dirty="0"/>
          </a:p>
          <a:p>
            <a:pPr eaLnBrk="1" hangingPunct="1">
              <a:lnSpc>
                <a:spcPct val="90000"/>
              </a:lnSpc>
              <a:buFont typeface="Wingdings" pitchFamily="2" charset="2"/>
              <a:buNone/>
              <a:defRPr/>
            </a:pPr>
            <a:r>
              <a:rPr lang="en-US" sz="3200" dirty="0"/>
              <a:t>	There’s no such thing in life as simply holding on to what you’ve got.</a:t>
            </a:r>
          </a:p>
          <a:p>
            <a:pPr eaLnBrk="1" hangingPunct="1">
              <a:lnSpc>
                <a:spcPct val="90000"/>
              </a:lnSpc>
              <a:defRPr/>
            </a:pPr>
            <a:endParaRPr lang="en-US" sz="3200" dirty="0"/>
          </a:p>
          <a:p>
            <a:pPr eaLnBrk="1" hangingPunct="1">
              <a:lnSpc>
                <a:spcPct val="90000"/>
              </a:lnSpc>
              <a:buFont typeface="Wingdings" pitchFamily="2" charset="2"/>
              <a:buNone/>
              <a:defRPr/>
            </a:pPr>
            <a:r>
              <a:rPr lang="en-US" sz="2400" dirty="0"/>
              <a:t>	Pat Riley, </a:t>
            </a:r>
            <a:r>
              <a:rPr lang="en-US" sz="2400" i="1" dirty="0"/>
              <a:t>The Winner Within</a:t>
            </a:r>
          </a:p>
          <a:p>
            <a:pPr eaLnBrk="1" hangingPunct="1">
              <a:lnSpc>
                <a:spcPct val="90000"/>
              </a:lnSpc>
              <a:defRPr/>
            </a:pPr>
            <a:endParaRPr lang="en-US" sz="2000" dirty="0"/>
          </a:p>
        </p:txBody>
      </p:sp>
    </p:spTree>
  </p:cSld>
  <p:clrMapOvr>
    <a:masterClrMapping/>
  </p:clrMapOvr>
  <p:transition/>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8" name="Rectangle 4"/>
          <p:cNvSpPr>
            <a:spLocks noGrp="1" noChangeArrowheads="1"/>
          </p:cNvSpPr>
          <p:nvPr>
            <p:ph type="ctrTitle" idx="4294967295"/>
          </p:nvPr>
        </p:nvSpPr>
        <p:spPr>
          <a:xfrm>
            <a:off x="533400" y="2057400"/>
            <a:ext cx="7620000" cy="1143000"/>
          </a:xfrm>
        </p:spPr>
        <p:txBody>
          <a:bodyPr/>
          <a:lstStyle/>
          <a:p>
            <a:pPr eaLnBrk="1" hangingPunct="1">
              <a:defRPr/>
            </a:pPr>
            <a:r>
              <a:rPr lang="en-US" sz="6600" dirty="0"/>
              <a:t>The Hidden Ingredients </a:t>
            </a:r>
            <a:br>
              <a:rPr lang="en-US" sz="6600" dirty="0"/>
            </a:br>
            <a:r>
              <a:rPr lang="en-US" sz="6600" dirty="0"/>
              <a:t>in Kaizen</a:t>
            </a:r>
          </a:p>
        </p:txBody>
      </p:sp>
      <p:sp>
        <p:nvSpPr>
          <p:cNvPr id="72709" name="Rectangle 5"/>
          <p:cNvSpPr>
            <a:spLocks noGrp="1" noChangeArrowheads="1"/>
          </p:cNvSpPr>
          <p:nvPr>
            <p:ph type="subTitle" idx="4294967295"/>
          </p:nvPr>
        </p:nvSpPr>
        <p:spPr>
          <a:xfrm>
            <a:off x="1295400" y="4343400"/>
            <a:ext cx="6380163" cy="1752600"/>
          </a:xfrm>
        </p:spPr>
        <p:txBody>
          <a:bodyPr/>
          <a:lstStyle/>
          <a:p>
            <a:pPr algn="ctr" eaLnBrk="1" hangingPunct="1">
              <a:lnSpc>
                <a:spcPct val="90000"/>
              </a:lnSpc>
              <a:spcBef>
                <a:spcPct val="0"/>
              </a:spcBef>
              <a:defRPr/>
            </a:pPr>
            <a:r>
              <a:rPr lang="en-US" sz="4000" dirty="0"/>
              <a:t>Self Esteem</a:t>
            </a:r>
          </a:p>
          <a:p>
            <a:pPr algn="ctr" eaLnBrk="1" hangingPunct="1">
              <a:lnSpc>
                <a:spcPct val="90000"/>
              </a:lnSpc>
              <a:spcBef>
                <a:spcPct val="0"/>
              </a:spcBef>
              <a:defRPr/>
            </a:pPr>
            <a:r>
              <a:rPr lang="en-US" sz="4000" dirty="0"/>
              <a:t>Optimism</a:t>
            </a:r>
          </a:p>
          <a:p>
            <a:pPr algn="ctr" eaLnBrk="1" hangingPunct="1">
              <a:lnSpc>
                <a:spcPct val="90000"/>
              </a:lnSpc>
              <a:spcBef>
                <a:spcPct val="0"/>
              </a:spcBef>
              <a:defRPr/>
            </a:pPr>
            <a:r>
              <a:rPr lang="en-US" sz="4000" dirty="0"/>
              <a:t>Vision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2709">
                                            <p:txEl>
                                              <p:pRg st="0" end="0"/>
                                            </p:txEl>
                                          </p:spTgt>
                                        </p:tgtEl>
                                        <p:attrNameLst>
                                          <p:attrName>style.visibility</p:attrName>
                                        </p:attrNameLst>
                                      </p:cBhvr>
                                      <p:to>
                                        <p:strVal val="visible"/>
                                      </p:to>
                                    </p:set>
                                    <p:animEffect transition="in" filter="blinds(horizontal)">
                                      <p:cBhvr>
                                        <p:cTn id="7" dur="500"/>
                                        <p:tgtEl>
                                          <p:spTgt spid="7270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2709">
                                            <p:txEl>
                                              <p:pRg st="1" end="1"/>
                                            </p:txEl>
                                          </p:spTgt>
                                        </p:tgtEl>
                                        <p:attrNameLst>
                                          <p:attrName>style.visibility</p:attrName>
                                        </p:attrNameLst>
                                      </p:cBhvr>
                                      <p:to>
                                        <p:strVal val="visible"/>
                                      </p:to>
                                    </p:set>
                                    <p:animEffect transition="in" filter="blinds(horizontal)">
                                      <p:cBhvr>
                                        <p:cTn id="12" dur="500"/>
                                        <p:tgtEl>
                                          <p:spTgt spid="7270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2709">
                                            <p:txEl>
                                              <p:pRg st="2" end="2"/>
                                            </p:txEl>
                                          </p:spTgt>
                                        </p:tgtEl>
                                        <p:attrNameLst>
                                          <p:attrName>style.visibility</p:attrName>
                                        </p:attrNameLst>
                                      </p:cBhvr>
                                      <p:to>
                                        <p:strVal val="visible"/>
                                      </p:to>
                                    </p:set>
                                    <p:animEffect transition="in" filter="blinds(horizontal)">
                                      <p:cBhvr>
                                        <p:cTn id="17" dur="500"/>
                                        <p:tgtEl>
                                          <p:spTgt spid="7270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build="p" bldLvl="2" autoUpdateAnimBg="0"/>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6786" name="Rectangle 10"/>
          <p:cNvSpPr>
            <a:spLocks noChangeArrowheads="1"/>
          </p:cNvSpPr>
          <p:nvPr/>
        </p:nvSpPr>
        <p:spPr bwMode="auto">
          <a:xfrm>
            <a:off x="3441700" y="1905000"/>
            <a:ext cx="179388" cy="430213"/>
          </a:xfrm>
          <a:prstGeom prst="rect">
            <a:avLst/>
          </a:prstGeom>
          <a:noFill/>
          <a:ln w="9525">
            <a:noFill/>
            <a:miter lim="800000"/>
            <a:headEnd/>
            <a:tailEnd/>
          </a:ln>
        </p:spPr>
        <p:txBody>
          <a:bodyPr wrap="none" lIns="0" tIns="0" rIns="0" bIns="0">
            <a:spAutoFit/>
          </a:bodyPr>
          <a:lstStyle/>
          <a:p>
            <a:pPr eaLnBrk="0" hangingPunct="0"/>
            <a:r>
              <a:rPr lang="en-US" sz="2800">
                <a:solidFill>
                  <a:srgbClr val="FFFFFF"/>
                </a:solidFill>
                <a:latin typeface="Comic Sans MS" pitchFamily="66" charset="0"/>
              </a:rPr>
              <a:t>  </a:t>
            </a:r>
            <a:endParaRPr lang="en-US" sz="2400">
              <a:latin typeface="Comic Sans MS" pitchFamily="66" charset="0"/>
            </a:endParaRPr>
          </a:p>
        </p:txBody>
      </p:sp>
      <p:sp>
        <p:nvSpPr>
          <p:cNvPr id="2166787" name="Rectangle 12"/>
          <p:cNvSpPr>
            <a:spLocks noChangeArrowheads="1"/>
          </p:cNvSpPr>
          <p:nvPr/>
        </p:nvSpPr>
        <p:spPr bwMode="auto">
          <a:xfrm>
            <a:off x="1749425" y="2303463"/>
            <a:ext cx="88900" cy="430212"/>
          </a:xfrm>
          <a:prstGeom prst="rect">
            <a:avLst/>
          </a:prstGeom>
          <a:noFill/>
          <a:ln w="9525">
            <a:noFill/>
            <a:miter lim="800000"/>
            <a:headEnd/>
            <a:tailEnd/>
          </a:ln>
        </p:spPr>
        <p:txBody>
          <a:bodyPr wrap="none" lIns="0" tIns="0" rIns="0" bIns="0">
            <a:spAutoFit/>
          </a:bodyPr>
          <a:lstStyle/>
          <a:p>
            <a:pPr eaLnBrk="0" hangingPunct="0"/>
            <a:r>
              <a:rPr lang="en-US" sz="2800">
                <a:solidFill>
                  <a:srgbClr val="FFFFFF"/>
                </a:solidFill>
                <a:latin typeface="Comic Sans MS" pitchFamily="66" charset="0"/>
              </a:rPr>
              <a:t> </a:t>
            </a:r>
            <a:endParaRPr lang="en-US" sz="2400">
              <a:latin typeface="Comic Sans MS" pitchFamily="66" charset="0"/>
            </a:endParaRPr>
          </a:p>
        </p:txBody>
      </p:sp>
      <p:sp>
        <p:nvSpPr>
          <p:cNvPr id="2166788" name="Rectangle 15"/>
          <p:cNvSpPr>
            <a:spLocks noChangeArrowheads="1"/>
          </p:cNvSpPr>
          <p:nvPr/>
        </p:nvSpPr>
        <p:spPr bwMode="auto">
          <a:xfrm>
            <a:off x="3441700" y="3128963"/>
            <a:ext cx="179388" cy="431800"/>
          </a:xfrm>
          <a:prstGeom prst="rect">
            <a:avLst/>
          </a:prstGeom>
          <a:noFill/>
          <a:ln w="9525">
            <a:noFill/>
            <a:miter lim="800000"/>
            <a:headEnd/>
            <a:tailEnd/>
          </a:ln>
        </p:spPr>
        <p:txBody>
          <a:bodyPr wrap="none" lIns="0" tIns="0" rIns="0" bIns="0">
            <a:spAutoFit/>
          </a:bodyPr>
          <a:lstStyle/>
          <a:p>
            <a:pPr eaLnBrk="0" hangingPunct="0"/>
            <a:r>
              <a:rPr lang="en-US" sz="2800">
                <a:solidFill>
                  <a:srgbClr val="FFFFFF"/>
                </a:solidFill>
                <a:latin typeface="Comic Sans MS" pitchFamily="66" charset="0"/>
              </a:rPr>
              <a:t>  </a:t>
            </a:r>
            <a:endParaRPr lang="en-US" sz="2400">
              <a:latin typeface="Comic Sans MS" pitchFamily="66" charset="0"/>
            </a:endParaRPr>
          </a:p>
        </p:txBody>
      </p:sp>
      <p:sp>
        <p:nvSpPr>
          <p:cNvPr id="2166789" name="Rectangle 20"/>
          <p:cNvSpPr>
            <a:spLocks noChangeArrowheads="1"/>
          </p:cNvSpPr>
          <p:nvPr/>
        </p:nvSpPr>
        <p:spPr bwMode="auto">
          <a:xfrm>
            <a:off x="3441700" y="4349750"/>
            <a:ext cx="179388" cy="431800"/>
          </a:xfrm>
          <a:prstGeom prst="rect">
            <a:avLst/>
          </a:prstGeom>
          <a:noFill/>
          <a:ln w="9525">
            <a:noFill/>
            <a:miter lim="800000"/>
            <a:headEnd/>
            <a:tailEnd/>
          </a:ln>
        </p:spPr>
        <p:txBody>
          <a:bodyPr wrap="none" lIns="0" tIns="0" rIns="0" bIns="0">
            <a:spAutoFit/>
          </a:bodyPr>
          <a:lstStyle/>
          <a:p>
            <a:pPr eaLnBrk="0" hangingPunct="0"/>
            <a:r>
              <a:rPr lang="en-US" sz="2800">
                <a:solidFill>
                  <a:srgbClr val="FFFFFF"/>
                </a:solidFill>
                <a:latin typeface="Comic Sans MS" pitchFamily="66" charset="0"/>
              </a:rPr>
              <a:t>  </a:t>
            </a:r>
            <a:endParaRPr lang="en-US" sz="2400">
              <a:latin typeface="Comic Sans MS" pitchFamily="66" charset="0"/>
            </a:endParaRPr>
          </a:p>
        </p:txBody>
      </p:sp>
      <p:sp>
        <p:nvSpPr>
          <p:cNvPr id="2166790" name="Rectangle 24"/>
          <p:cNvSpPr>
            <a:spLocks noChangeArrowheads="1"/>
          </p:cNvSpPr>
          <p:nvPr/>
        </p:nvSpPr>
        <p:spPr bwMode="auto">
          <a:xfrm>
            <a:off x="3441700" y="1905000"/>
            <a:ext cx="179388" cy="430213"/>
          </a:xfrm>
          <a:prstGeom prst="rect">
            <a:avLst/>
          </a:prstGeom>
          <a:noFill/>
          <a:ln w="9525">
            <a:noFill/>
            <a:miter lim="800000"/>
            <a:headEnd/>
            <a:tailEnd/>
          </a:ln>
        </p:spPr>
        <p:txBody>
          <a:bodyPr wrap="none" lIns="0" tIns="0" rIns="0" bIns="0">
            <a:spAutoFit/>
          </a:bodyPr>
          <a:lstStyle/>
          <a:p>
            <a:pPr eaLnBrk="0" hangingPunct="0"/>
            <a:r>
              <a:rPr lang="en-US" sz="2800">
                <a:solidFill>
                  <a:srgbClr val="FFFFFF"/>
                </a:solidFill>
                <a:latin typeface="Comic Sans MS" pitchFamily="66" charset="0"/>
              </a:rPr>
              <a:t>  </a:t>
            </a:r>
            <a:endParaRPr lang="en-US" sz="2400">
              <a:latin typeface="Comic Sans MS" pitchFamily="66" charset="0"/>
            </a:endParaRPr>
          </a:p>
        </p:txBody>
      </p:sp>
      <p:sp>
        <p:nvSpPr>
          <p:cNvPr id="2166791" name="Rectangle 26"/>
          <p:cNvSpPr>
            <a:spLocks noChangeArrowheads="1"/>
          </p:cNvSpPr>
          <p:nvPr/>
        </p:nvSpPr>
        <p:spPr bwMode="auto">
          <a:xfrm>
            <a:off x="1749425" y="2303463"/>
            <a:ext cx="88900" cy="430212"/>
          </a:xfrm>
          <a:prstGeom prst="rect">
            <a:avLst/>
          </a:prstGeom>
          <a:noFill/>
          <a:ln w="9525">
            <a:noFill/>
            <a:miter lim="800000"/>
            <a:headEnd/>
            <a:tailEnd/>
          </a:ln>
        </p:spPr>
        <p:txBody>
          <a:bodyPr wrap="none" lIns="0" tIns="0" rIns="0" bIns="0">
            <a:spAutoFit/>
          </a:bodyPr>
          <a:lstStyle/>
          <a:p>
            <a:pPr eaLnBrk="0" hangingPunct="0"/>
            <a:r>
              <a:rPr lang="en-US" sz="2800">
                <a:solidFill>
                  <a:srgbClr val="FFFFFF"/>
                </a:solidFill>
                <a:latin typeface="Comic Sans MS" pitchFamily="66" charset="0"/>
              </a:rPr>
              <a:t> </a:t>
            </a:r>
            <a:endParaRPr lang="en-US" sz="2400">
              <a:latin typeface="Comic Sans MS" pitchFamily="66" charset="0"/>
            </a:endParaRPr>
          </a:p>
        </p:txBody>
      </p:sp>
      <p:sp>
        <p:nvSpPr>
          <p:cNvPr id="2166792" name="Rectangle 29"/>
          <p:cNvSpPr>
            <a:spLocks noChangeArrowheads="1"/>
          </p:cNvSpPr>
          <p:nvPr/>
        </p:nvSpPr>
        <p:spPr bwMode="auto">
          <a:xfrm>
            <a:off x="3441700" y="3128963"/>
            <a:ext cx="179388" cy="431800"/>
          </a:xfrm>
          <a:prstGeom prst="rect">
            <a:avLst/>
          </a:prstGeom>
          <a:noFill/>
          <a:ln w="9525">
            <a:noFill/>
            <a:miter lim="800000"/>
            <a:headEnd/>
            <a:tailEnd/>
          </a:ln>
        </p:spPr>
        <p:txBody>
          <a:bodyPr wrap="none" lIns="0" tIns="0" rIns="0" bIns="0">
            <a:spAutoFit/>
          </a:bodyPr>
          <a:lstStyle/>
          <a:p>
            <a:pPr eaLnBrk="0" hangingPunct="0"/>
            <a:r>
              <a:rPr lang="en-US" sz="2800">
                <a:solidFill>
                  <a:srgbClr val="FFFFFF"/>
                </a:solidFill>
                <a:latin typeface="Comic Sans MS" pitchFamily="66" charset="0"/>
              </a:rPr>
              <a:t>  </a:t>
            </a:r>
            <a:endParaRPr lang="en-US" sz="2400">
              <a:latin typeface="Comic Sans MS" pitchFamily="66" charset="0"/>
            </a:endParaRPr>
          </a:p>
        </p:txBody>
      </p:sp>
      <p:sp>
        <p:nvSpPr>
          <p:cNvPr id="2166793" name="Rectangle 34"/>
          <p:cNvSpPr>
            <a:spLocks noChangeArrowheads="1"/>
          </p:cNvSpPr>
          <p:nvPr/>
        </p:nvSpPr>
        <p:spPr bwMode="auto">
          <a:xfrm>
            <a:off x="3441700" y="4349750"/>
            <a:ext cx="179388" cy="431800"/>
          </a:xfrm>
          <a:prstGeom prst="rect">
            <a:avLst/>
          </a:prstGeom>
          <a:noFill/>
          <a:ln w="9525">
            <a:noFill/>
            <a:miter lim="800000"/>
            <a:headEnd/>
            <a:tailEnd/>
          </a:ln>
        </p:spPr>
        <p:txBody>
          <a:bodyPr wrap="none" lIns="0" tIns="0" rIns="0" bIns="0">
            <a:spAutoFit/>
          </a:bodyPr>
          <a:lstStyle/>
          <a:p>
            <a:pPr eaLnBrk="0" hangingPunct="0"/>
            <a:r>
              <a:rPr lang="en-US" sz="2800">
                <a:solidFill>
                  <a:srgbClr val="FFFFFF"/>
                </a:solidFill>
                <a:latin typeface="Comic Sans MS" pitchFamily="66" charset="0"/>
              </a:rPr>
              <a:t>  </a:t>
            </a:r>
            <a:endParaRPr lang="en-US" sz="2400">
              <a:latin typeface="Comic Sans MS" pitchFamily="66" charset="0"/>
            </a:endParaRPr>
          </a:p>
        </p:txBody>
      </p:sp>
      <p:sp>
        <p:nvSpPr>
          <p:cNvPr id="13350" name="Rectangle 38"/>
          <p:cNvSpPr>
            <a:spLocks noGrp="1" noChangeArrowheads="1"/>
          </p:cNvSpPr>
          <p:nvPr>
            <p:ph type="title" idx="4294967295"/>
          </p:nvPr>
        </p:nvSpPr>
        <p:spPr/>
        <p:txBody>
          <a:bodyPr/>
          <a:lstStyle/>
          <a:p>
            <a:pPr eaLnBrk="1" hangingPunct="1">
              <a:defRPr/>
            </a:pPr>
            <a:r>
              <a:rPr lang="en-US" sz="5400"/>
              <a:t>Kaizen Questions</a:t>
            </a:r>
          </a:p>
        </p:txBody>
      </p:sp>
      <p:sp>
        <p:nvSpPr>
          <p:cNvPr id="13351" name="Rectangle 39"/>
          <p:cNvSpPr>
            <a:spLocks noGrp="1" noChangeArrowheads="1"/>
          </p:cNvSpPr>
          <p:nvPr>
            <p:ph idx="4294967295"/>
          </p:nvPr>
        </p:nvSpPr>
        <p:spPr/>
        <p:txBody>
          <a:bodyPr/>
          <a:lstStyle/>
          <a:p>
            <a:pPr marL="533400" indent="-533400" eaLnBrk="1" hangingPunct="1">
              <a:buFontTx/>
              <a:buAutoNum type="arabicPeriod"/>
              <a:defRPr/>
            </a:pPr>
            <a:r>
              <a:rPr lang="en-US"/>
              <a:t>What small (trivial) step can I make to improve the quality of my work?</a:t>
            </a:r>
          </a:p>
          <a:p>
            <a:pPr marL="533400" indent="-533400" eaLnBrk="1" hangingPunct="1">
              <a:buFontTx/>
              <a:buAutoNum type="arabicPeriod"/>
              <a:defRPr/>
            </a:pPr>
            <a:r>
              <a:rPr lang="en-US"/>
              <a:t>What small (trivial) step can I make to improve the quality of my health?</a:t>
            </a:r>
          </a:p>
          <a:p>
            <a:pPr marL="533400" indent="-533400" eaLnBrk="1" hangingPunct="1">
              <a:buFontTx/>
              <a:buAutoNum type="arabicPeriod"/>
              <a:defRPr/>
            </a:pPr>
            <a:r>
              <a:rPr lang="en-US"/>
              <a:t>What small (trivial) step can I make to improve the quality of my relationship?</a:t>
            </a:r>
          </a:p>
          <a:p>
            <a:pPr marL="533400" indent="-533400" eaLnBrk="1" hangingPunct="1">
              <a:defRPr/>
            </a:pPr>
            <a:endParaRPr lang="en-US"/>
          </a:p>
        </p:txBody>
      </p:sp>
    </p:spTree>
  </p:cSld>
  <p:clrMapOvr>
    <a:masterClrMapping/>
  </p:clrMapOvr>
  <p:transition/>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5962" name="Rectangle 10"/>
          <p:cNvSpPr>
            <a:spLocks noGrp="1" noChangeArrowheads="1"/>
          </p:cNvSpPr>
          <p:nvPr>
            <p:ph type="title" idx="4294967295"/>
          </p:nvPr>
        </p:nvSpPr>
        <p:spPr/>
        <p:txBody>
          <a:bodyPr/>
          <a:lstStyle/>
          <a:p>
            <a:pPr eaLnBrk="1" hangingPunct="1">
              <a:defRPr/>
            </a:pPr>
            <a:r>
              <a:rPr lang="en-US" sz="5400"/>
              <a:t>Kaizen Suggestions</a:t>
            </a:r>
          </a:p>
        </p:txBody>
      </p:sp>
      <p:sp>
        <p:nvSpPr>
          <p:cNvPr id="125963" name="Rectangle 11"/>
          <p:cNvSpPr>
            <a:spLocks noGrp="1" noChangeArrowheads="1"/>
          </p:cNvSpPr>
          <p:nvPr>
            <p:ph idx="4294967295"/>
          </p:nvPr>
        </p:nvSpPr>
        <p:spPr/>
        <p:txBody>
          <a:bodyPr/>
          <a:lstStyle/>
          <a:p>
            <a:pPr marL="533400" indent="-533400" eaLnBrk="1" hangingPunct="1">
              <a:buFont typeface="Arial" pitchFamily="34" charset="0"/>
              <a:buChar char="•"/>
              <a:defRPr/>
            </a:pPr>
            <a:r>
              <a:rPr lang="en-US" sz="2800" dirty="0"/>
              <a:t>Small Steps</a:t>
            </a:r>
          </a:p>
          <a:p>
            <a:pPr marL="800100" lvl="1" indent="-342900" eaLnBrk="1" hangingPunct="1">
              <a:buFont typeface="Arial" pitchFamily="34" charset="0"/>
              <a:buChar char="•"/>
              <a:defRPr/>
            </a:pPr>
            <a:r>
              <a:rPr lang="en-US" sz="2400" dirty="0"/>
              <a:t>One minute of exercise</a:t>
            </a:r>
          </a:p>
          <a:p>
            <a:pPr marL="800100" lvl="1" indent="-342900" eaLnBrk="1" hangingPunct="1">
              <a:buFont typeface="Arial" pitchFamily="34" charset="0"/>
              <a:buChar char="•"/>
              <a:defRPr/>
            </a:pPr>
            <a:r>
              <a:rPr lang="en-US" sz="2400" dirty="0"/>
              <a:t>Place bottles of water in bathroom, desk, car</a:t>
            </a:r>
          </a:p>
          <a:p>
            <a:pPr marL="800100" lvl="1" indent="-342900" eaLnBrk="1" hangingPunct="1">
              <a:buFont typeface="Arial" pitchFamily="34" charset="0"/>
              <a:buChar char="•"/>
              <a:defRPr/>
            </a:pPr>
            <a:r>
              <a:rPr lang="en-US" sz="2400" dirty="0"/>
              <a:t>Destroy first bite of food to learn portion control</a:t>
            </a:r>
          </a:p>
          <a:p>
            <a:pPr marL="533400" indent="-533400" eaLnBrk="1" hangingPunct="1">
              <a:buFont typeface="Arial" pitchFamily="34" charset="0"/>
              <a:buChar char="•"/>
              <a:defRPr/>
            </a:pPr>
            <a:r>
              <a:rPr lang="en-US" sz="2800" dirty="0"/>
              <a:t>The brain prioritizes consistency </a:t>
            </a:r>
            <a:br>
              <a:rPr lang="en-US" sz="2800" dirty="0"/>
            </a:br>
            <a:r>
              <a:rPr lang="en-US" sz="2800" dirty="0"/>
              <a:t>over duration</a:t>
            </a:r>
          </a:p>
          <a:p>
            <a:pPr marL="533400" indent="-533400" eaLnBrk="1" hangingPunct="1">
              <a:buFont typeface="Arial" pitchFamily="34" charset="0"/>
              <a:buChar char="•"/>
              <a:defRPr/>
            </a:pPr>
            <a:r>
              <a:rPr lang="en-US" sz="2800" dirty="0"/>
              <a:t>Mind Sculpture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5963">
                                            <p:txEl>
                                              <p:pRg st="0" end="0"/>
                                            </p:txEl>
                                          </p:spTgt>
                                        </p:tgtEl>
                                        <p:attrNameLst>
                                          <p:attrName>style.visibility</p:attrName>
                                        </p:attrNameLst>
                                      </p:cBhvr>
                                      <p:to>
                                        <p:strVal val="visible"/>
                                      </p:to>
                                    </p:set>
                                    <p:anim calcmode="lin" valueType="num">
                                      <p:cBhvr additive="base">
                                        <p:cTn id="7" dur="500" fill="hold"/>
                                        <p:tgtEl>
                                          <p:spTgt spid="12596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59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5963">
                                            <p:txEl>
                                              <p:pRg st="1" end="1"/>
                                            </p:txEl>
                                          </p:spTgt>
                                        </p:tgtEl>
                                        <p:attrNameLst>
                                          <p:attrName>style.visibility</p:attrName>
                                        </p:attrNameLst>
                                      </p:cBhvr>
                                      <p:to>
                                        <p:strVal val="visible"/>
                                      </p:to>
                                    </p:set>
                                    <p:anim calcmode="lin" valueType="num">
                                      <p:cBhvr additive="base">
                                        <p:cTn id="13" dur="500" fill="hold"/>
                                        <p:tgtEl>
                                          <p:spTgt spid="12596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596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5963">
                                            <p:txEl>
                                              <p:pRg st="2" end="2"/>
                                            </p:txEl>
                                          </p:spTgt>
                                        </p:tgtEl>
                                        <p:attrNameLst>
                                          <p:attrName>style.visibility</p:attrName>
                                        </p:attrNameLst>
                                      </p:cBhvr>
                                      <p:to>
                                        <p:strVal val="visible"/>
                                      </p:to>
                                    </p:set>
                                    <p:anim calcmode="lin" valueType="num">
                                      <p:cBhvr additive="base">
                                        <p:cTn id="19" dur="500" fill="hold"/>
                                        <p:tgtEl>
                                          <p:spTgt spid="12596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596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5963">
                                            <p:txEl>
                                              <p:pRg st="3" end="3"/>
                                            </p:txEl>
                                          </p:spTgt>
                                        </p:tgtEl>
                                        <p:attrNameLst>
                                          <p:attrName>style.visibility</p:attrName>
                                        </p:attrNameLst>
                                      </p:cBhvr>
                                      <p:to>
                                        <p:strVal val="visible"/>
                                      </p:to>
                                    </p:set>
                                    <p:anim calcmode="lin" valueType="num">
                                      <p:cBhvr additive="base">
                                        <p:cTn id="25" dur="500" fill="hold"/>
                                        <p:tgtEl>
                                          <p:spTgt spid="12596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2596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5963">
                                            <p:txEl>
                                              <p:pRg st="4" end="4"/>
                                            </p:txEl>
                                          </p:spTgt>
                                        </p:tgtEl>
                                        <p:attrNameLst>
                                          <p:attrName>style.visibility</p:attrName>
                                        </p:attrNameLst>
                                      </p:cBhvr>
                                      <p:to>
                                        <p:strVal val="visible"/>
                                      </p:to>
                                    </p:set>
                                    <p:anim calcmode="lin" valueType="num">
                                      <p:cBhvr additive="base">
                                        <p:cTn id="31" dur="500" fill="hold"/>
                                        <p:tgtEl>
                                          <p:spTgt spid="12596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2596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25963">
                                            <p:txEl>
                                              <p:pRg st="5" end="5"/>
                                            </p:txEl>
                                          </p:spTgt>
                                        </p:tgtEl>
                                        <p:attrNameLst>
                                          <p:attrName>style.visibility</p:attrName>
                                        </p:attrNameLst>
                                      </p:cBhvr>
                                      <p:to>
                                        <p:strVal val="visible"/>
                                      </p:to>
                                    </p:set>
                                    <p:anim calcmode="lin" valueType="num">
                                      <p:cBhvr additive="base">
                                        <p:cTn id="37" dur="500" fill="hold"/>
                                        <p:tgtEl>
                                          <p:spTgt spid="12596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2596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63" grpId="0" build="p" bldLvl="3" autoUpdateAnimBg="0"/>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60" name="Picture 4" descr="MindSculpture"/>
          <p:cNvPicPr>
            <a:picLocks noChangeAspect="1" noChangeArrowheads="1"/>
          </p:cNvPicPr>
          <p:nvPr/>
        </p:nvPicPr>
        <p:blipFill>
          <a:blip r:embed="rId3"/>
          <a:srcRect/>
          <a:stretch>
            <a:fillRect/>
          </a:stretch>
        </p:blipFill>
        <p:spPr bwMode="auto">
          <a:xfrm>
            <a:off x="3319463" y="341313"/>
            <a:ext cx="3621087" cy="5978525"/>
          </a:xfrm>
          <a:prstGeom prst="rect">
            <a:avLst/>
          </a:prstGeom>
          <a:noFill/>
          <a:effectLst>
            <a:outerShdw dist="71842" dir="2700000" algn="ctr" rotWithShape="0">
              <a:schemeClr val="bg2"/>
            </a:outerShdw>
          </a:effectLst>
        </p:spPr>
      </p:pic>
    </p:spTree>
  </p:cSld>
  <p:clrMapOvr>
    <a:masterClrMapping/>
  </p:clrMapOvr>
  <p:transition/>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idx="4294967295"/>
          </p:nvPr>
        </p:nvSpPr>
        <p:spPr/>
        <p:txBody>
          <a:bodyPr/>
          <a:lstStyle/>
          <a:p>
            <a:pPr eaLnBrk="1" hangingPunct="1">
              <a:defRPr/>
            </a:pPr>
            <a:r>
              <a:rPr lang="en-US" sz="5400"/>
              <a:t>Nutrition</a:t>
            </a:r>
          </a:p>
        </p:txBody>
      </p:sp>
      <p:sp>
        <p:nvSpPr>
          <p:cNvPr id="220163" name="Rectangle 3"/>
          <p:cNvSpPr>
            <a:spLocks noGrp="1" noChangeArrowheads="1"/>
          </p:cNvSpPr>
          <p:nvPr>
            <p:ph idx="4294967295"/>
          </p:nvPr>
        </p:nvSpPr>
        <p:spPr/>
        <p:txBody>
          <a:bodyPr/>
          <a:lstStyle/>
          <a:p>
            <a:pPr marL="290513" indent="-290513" defTabSz="817563" eaLnBrk="1" hangingPunct="1">
              <a:lnSpc>
                <a:spcPct val="90000"/>
              </a:lnSpc>
              <a:buFont typeface="Arial" pitchFamily="34" charset="0"/>
              <a:buChar char="•"/>
              <a:defRPr/>
            </a:pPr>
            <a:r>
              <a:rPr lang="en-US" sz="2600" dirty="0"/>
              <a:t>Fork down between bites</a:t>
            </a:r>
          </a:p>
          <a:p>
            <a:pPr marL="290513" indent="-290513" defTabSz="817563" eaLnBrk="1" hangingPunct="1">
              <a:lnSpc>
                <a:spcPct val="90000"/>
              </a:lnSpc>
              <a:buFont typeface="Arial" pitchFamily="34" charset="0"/>
              <a:buChar char="•"/>
              <a:defRPr/>
            </a:pPr>
            <a:r>
              <a:rPr lang="en-US" sz="2600" dirty="0"/>
              <a:t>Destroy first bite of whatever you are eating</a:t>
            </a:r>
          </a:p>
          <a:p>
            <a:pPr marL="290513" indent="-290513" defTabSz="817563" eaLnBrk="1" hangingPunct="1">
              <a:lnSpc>
                <a:spcPct val="90000"/>
              </a:lnSpc>
              <a:buFont typeface="Arial" pitchFamily="34" charset="0"/>
              <a:buChar char="•"/>
              <a:defRPr/>
            </a:pPr>
            <a:r>
              <a:rPr lang="en-US" sz="2600" dirty="0"/>
              <a:t>Place bottles of water in three places such as car/desk/bathroom/bedroom, so you are thinking about water more often</a:t>
            </a:r>
          </a:p>
          <a:p>
            <a:pPr marL="290513" indent="-290513" defTabSz="817563" eaLnBrk="1" hangingPunct="1">
              <a:lnSpc>
                <a:spcPct val="90000"/>
              </a:lnSpc>
              <a:buFont typeface="Arial" pitchFamily="34" charset="0"/>
              <a:buChar char="•"/>
              <a:defRPr/>
            </a:pPr>
            <a:r>
              <a:rPr lang="en-US" sz="2600" dirty="0"/>
              <a:t>Use mind sculpture to rehearse eating smaller portions</a:t>
            </a:r>
          </a:p>
          <a:p>
            <a:pPr marL="290513" indent="-290513" defTabSz="817563" eaLnBrk="1" hangingPunct="1">
              <a:lnSpc>
                <a:spcPct val="90000"/>
              </a:lnSpc>
              <a:buFont typeface="Arial" pitchFamily="34" charset="0"/>
              <a:buChar char="•"/>
              <a:defRPr/>
            </a:pPr>
            <a:r>
              <a:rPr lang="en-US" sz="2600" dirty="0"/>
              <a:t>Use salad plates and hide the dinner plates</a:t>
            </a:r>
          </a:p>
          <a:p>
            <a:pPr marL="290513" indent="-290513" defTabSz="817563" eaLnBrk="1" hangingPunct="1">
              <a:lnSpc>
                <a:spcPct val="90000"/>
              </a:lnSpc>
              <a:buFont typeface="Arial" pitchFamily="34" charset="0"/>
              <a:buChar char="•"/>
              <a:defRPr/>
            </a:pPr>
            <a:r>
              <a:rPr lang="en-US" sz="2600" dirty="0"/>
              <a:t>Put floss by bedside or on top of </a:t>
            </a:r>
            <a:r>
              <a:rPr lang="en-US" sz="2600" dirty="0" err="1"/>
              <a:t>tv</a:t>
            </a:r>
            <a:r>
              <a:rPr lang="en-US" sz="2600" dirty="0"/>
              <a:t> remote control</a:t>
            </a:r>
          </a:p>
          <a:p>
            <a:pPr marL="290513" indent="-290513" defTabSz="817563" eaLnBrk="1" hangingPunct="1">
              <a:lnSpc>
                <a:spcPct val="90000"/>
              </a:lnSpc>
              <a:buFont typeface="Arial" pitchFamily="34" charset="0"/>
              <a:buChar char="•"/>
              <a:defRPr/>
            </a:pPr>
            <a:r>
              <a:rPr lang="en-US" sz="2600" dirty="0"/>
              <a:t>Take three sips of water a day, add a sip a day</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0163">
                                            <p:txEl>
                                              <p:pRg st="0" end="0"/>
                                            </p:txEl>
                                          </p:spTgt>
                                        </p:tgtEl>
                                        <p:attrNameLst>
                                          <p:attrName>style.visibility</p:attrName>
                                        </p:attrNameLst>
                                      </p:cBhvr>
                                      <p:to>
                                        <p:strVal val="visible"/>
                                      </p:to>
                                    </p:set>
                                    <p:animEffect transition="in" filter="blinds(horizontal)">
                                      <p:cBhvr>
                                        <p:cTn id="7" dur="500"/>
                                        <p:tgtEl>
                                          <p:spTgt spid="2201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0163">
                                            <p:txEl>
                                              <p:pRg st="1" end="1"/>
                                            </p:txEl>
                                          </p:spTgt>
                                        </p:tgtEl>
                                        <p:attrNameLst>
                                          <p:attrName>style.visibility</p:attrName>
                                        </p:attrNameLst>
                                      </p:cBhvr>
                                      <p:to>
                                        <p:strVal val="visible"/>
                                      </p:to>
                                    </p:set>
                                    <p:animEffect transition="in" filter="blinds(horizontal)">
                                      <p:cBhvr>
                                        <p:cTn id="12" dur="500"/>
                                        <p:tgtEl>
                                          <p:spTgt spid="22016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0163">
                                            <p:txEl>
                                              <p:pRg st="2" end="2"/>
                                            </p:txEl>
                                          </p:spTgt>
                                        </p:tgtEl>
                                        <p:attrNameLst>
                                          <p:attrName>style.visibility</p:attrName>
                                        </p:attrNameLst>
                                      </p:cBhvr>
                                      <p:to>
                                        <p:strVal val="visible"/>
                                      </p:to>
                                    </p:set>
                                    <p:animEffect transition="in" filter="blinds(horizontal)">
                                      <p:cBhvr>
                                        <p:cTn id="17" dur="500"/>
                                        <p:tgtEl>
                                          <p:spTgt spid="22016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0163">
                                            <p:txEl>
                                              <p:pRg st="3" end="3"/>
                                            </p:txEl>
                                          </p:spTgt>
                                        </p:tgtEl>
                                        <p:attrNameLst>
                                          <p:attrName>style.visibility</p:attrName>
                                        </p:attrNameLst>
                                      </p:cBhvr>
                                      <p:to>
                                        <p:strVal val="visible"/>
                                      </p:to>
                                    </p:set>
                                    <p:animEffect transition="in" filter="blinds(horizontal)">
                                      <p:cBhvr>
                                        <p:cTn id="22" dur="500"/>
                                        <p:tgtEl>
                                          <p:spTgt spid="22016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20163">
                                            <p:txEl>
                                              <p:pRg st="4" end="4"/>
                                            </p:txEl>
                                          </p:spTgt>
                                        </p:tgtEl>
                                        <p:attrNameLst>
                                          <p:attrName>style.visibility</p:attrName>
                                        </p:attrNameLst>
                                      </p:cBhvr>
                                      <p:to>
                                        <p:strVal val="visible"/>
                                      </p:to>
                                    </p:set>
                                    <p:animEffect transition="in" filter="blinds(horizontal)">
                                      <p:cBhvr>
                                        <p:cTn id="27" dur="500"/>
                                        <p:tgtEl>
                                          <p:spTgt spid="22016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0163">
                                            <p:txEl>
                                              <p:pRg st="5" end="5"/>
                                            </p:txEl>
                                          </p:spTgt>
                                        </p:tgtEl>
                                        <p:attrNameLst>
                                          <p:attrName>style.visibility</p:attrName>
                                        </p:attrNameLst>
                                      </p:cBhvr>
                                      <p:to>
                                        <p:strVal val="visible"/>
                                      </p:to>
                                    </p:set>
                                    <p:animEffect transition="in" filter="blinds(horizontal)">
                                      <p:cBhvr>
                                        <p:cTn id="32" dur="500"/>
                                        <p:tgtEl>
                                          <p:spTgt spid="22016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20163">
                                            <p:txEl>
                                              <p:pRg st="6" end="6"/>
                                            </p:txEl>
                                          </p:spTgt>
                                        </p:tgtEl>
                                        <p:attrNameLst>
                                          <p:attrName>style.visibility</p:attrName>
                                        </p:attrNameLst>
                                      </p:cBhvr>
                                      <p:to>
                                        <p:strVal val="visible"/>
                                      </p:to>
                                    </p:set>
                                    <p:animEffect transition="in" filter="blinds(horizontal)">
                                      <p:cBhvr>
                                        <p:cTn id="37" dur="500"/>
                                        <p:tgtEl>
                                          <p:spTgt spid="2201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defRPr/>
            </a:pPr>
            <a:r>
              <a:rPr lang="en-US" dirty="0" smtClean="0"/>
              <a:t>Myth Understandings</a:t>
            </a:r>
          </a:p>
        </p:txBody>
      </p:sp>
      <p:sp>
        <p:nvSpPr>
          <p:cNvPr id="18435" name="Rectangle 3"/>
          <p:cNvSpPr>
            <a:spLocks noGrp="1" noChangeArrowheads="1"/>
          </p:cNvSpPr>
          <p:nvPr>
            <p:ph idx="1"/>
          </p:nvPr>
        </p:nvSpPr>
        <p:spPr/>
        <p:txBody>
          <a:bodyPr/>
          <a:lstStyle/>
          <a:p>
            <a:pPr marL="0" indent="0" algn="ctr" eaLnBrk="1" hangingPunct="1">
              <a:defRPr/>
            </a:pPr>
            <a:r>
              <a:rPr lang="en-US" dirty="0" smtClean="0"/>
              <a:t>Creativity often comes from eccentrics who resist management and defy the rules.</a:t>
            </a:r>
          </a:p>
          <a:p>
            <a:pPr marL="0" indent="0" eaLnBrk="1" hangingPunct="1">
              <a:defRPr/>
            </a:pPr>
            <a:endParaRPr lang="en-US" dirty="0" smtClean="0"/>
          </a:p>
          <a:p>
            <a:pPr marL="0" indent="0" eaLnBrk="1" hangingPunct="1">
              <a:defRPr/>
            </a:pPr>
            <a:r>
              <a:rPr lang="en-US" sz="4400" dirty="0" smtClean="0"/>
              <a:t>	</a:t>
            </a:r>
            <a:r>
              <a:rPr lang="en-US" dirty="0" smtClean="0"/>
              <a:t>True				False</a:t>
            </a:r>
          </a:p>
        </p:txBody>
      </p:sp>
    </p:spTree>
  </p:cSld>
  <p:clrMapOvr>
    <a:masterClrMapping/>
  </p:clrMapOvr>
  <p:transition>
    <p:fade thruBlk="1"/>
  </p:transition>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idx="4294967295"/>
          </p:nvPr>
        </p:nvSpPr>
        <p:spPr/>
        <p:txBody>
          <a:bodyPr/>
          <a:lstStyle/>
          <a:p>
            <a:pPr eaLnBrk="1" hangingPunct="1">
              <a:defRPr/>
            </a:pPr>
            <a:r>
              <a:rPr lang="en-US" sz="5400"/>
              <a:t>Exercise</a:t>
            </a:r>
          </a:p>
        </p:txBody>
      </p:sp>
      <p:sp>
        <p:nvSpPr>
          <p:cNvPr id="222211" name="Rectangle 3"/>
          <p:cNvSpPr>
            <a:spLocks noGrp="1" noChangeArrowheads="1"/>
          </p:cNvSpPr>
          <p:nvPr>
            <p:ph idx="4294967295"/>
          </p:nvPr>
        </p:nvSpPr>
        <p:spPr/>
        <p:txBody>
          <a:bodyPr/>
          <a:lstStyle/>
          <a:p>
            <a:pPr marL="347663" indent="-347663" defTabSz="817563" eaLnBrk="1" hangingPunct="1">
              <a:buFont typeface="Arial" pitchFamily="34" charset="0"/>
              <a:buChar char="•"/>
              <a:defRPr/>
            </a:pPr>
            <a:r>
              <a:rPr lang="en-US" sz="2700" dirty="0"/>
              <a:t>Exercise one minute a day in front of </a:t>
            </a:r>
            <a:r>
              <a:rPr lang="en-US" sz="2700" dirty="0" err="1"/>
              <a:t>tv</a:t>
            </a:r>
            <a:r>
              <a:rPr lang="en-US" sz="2700" dirty="0"/>
              <a:t>, add one minute a week</a:t>
            </a:r>
          </a:p>
          <a:p>
            <a:pPr marL="347663" indent="-347663" defTabSz="817563" eaLnBrk="1" hangingPunct="1">
              <a:buFont typeface="Arial" pitchFamily="34" charset="0"/>
              <a:buChar char="•"/>
              <a:defRPr/>
            </a:pPr>
            <a:r>
              <a:rPr lang="en-US" sz="2700" dirty="0"/>
              <a:t>Use </a:t>
            </a:r>
            <a:r>
              <a:rPr lang="en-US" sz="2700" i="1" dirty="0"/>
              <a:t>mind sculpture</a:t>
            </a:r>
            <a:r>
              <a:rPr lang="en-US" sz="2700" dirty="0"/>
              <a:t> to rehearse a sport or activity you wish to be doing</a:t>
            </a:r>
          </a:p>
          <a:p>
            <a:pPr marL="347663" indent="-347663" defTabSz="817563" eaLnBrk="1" hangingPunct="1">
              <a:buFont typeface="Arial" pitchFamily="34" charset="0"/>
              <a:buChar char="•"/>
              <a:defRPr/>
            </a:pPr>
            <a:r>
              <a:rPr lang="en-US" sz="2700" dirty="0"/>
              <a:t>Walk around the block once a day. add one house, each week</a:t>
            </a:r>
          </a:p>
          <a:p>
            <a:pPr marL="347663" indent="-347663" defTabSz="817563" eaLnBrk="1" hangingPunct="1">
              <a:buFont typeface="Arial" pitchFamily="34" charset="0"/>
              <a:buChar char="•"/>
              <a:defRPr/>
            </a:pPr>
            <a:r>
              <a:rPr lang="en-US" sz="2700" dirty="0"/>
              <a:t>Walk up one flight of stairs, go back to your work. add another step each day.</a:t>
            </a:r>
          </a:p>
          <a:p>
            <a:pPr marL="347663" indent="-347663" defTabSz="817563" eaLnBrk="1" hangingPunct="1">
              <a:defRPr/>
            </a:pPr>
            <a:endParaRPr lang="en-US" sz="27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22211">
                                            <p:txEl>
                                              <p:pRg st="0" end="0"/>
                                            </p:txEl>
                                          </p:spTgt>
                                        </p:tgtEl>
                                        <p:attrNameLst>
                                          <p:attrName>style.visibility</p:attrName>
                                        </p:attrNameLst>
                                      </p:cBhvr>
                                      <p:to>
                                        <p:strVal val="visible"/>
                                      </p:to>
                                    </p:set>
                                    <p:animEffect transition="in" filter="blinds(vertical)">
                                      <p:cBhvr>
                                        <p:cTn id="7" dur="500"/>
                                        <p:tgtEl>
                                          <p:spTgt spid="2222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222211">
                                            <p:txEl>
                                              <p:pRg st="1" end="1"/>
                                            </p:txEl>
                                          </p:spTgt>
                                        </p:tgtEl>
                                        <p:attrNameLst>
                                          <p:attrName>style.visibility</p:attrName>
                                        </p:attrNameLst>
                                      </p:cBhvr>
                                      <p:to>
                                        <p:strVal val="visible"/>
                                      </p:to>
                                    </p:set>
                                    <p:animEffect transition="in" filter="blinds(vertical)">
                                      <p:cBhvr>
                                        <p:cTn id="12" dur="500"/>
                                        <p:tgtEl>
                                          <p:spTgt spid="2222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22211">
                                            <p:txEl>
                                              <p:pRg st="2" end="2"/>
                                            </p:txEl>
                                          </p:spTgt>
                                        </p:tgtEl>
                                        <p:attrNameLst>
                                          <p:attrName>style.visibility</p:attrName>
                                        </p:attrNameLst>
                                      </p:cBhvr>
                                      <p:to>
                                        <p:strVal val="visible"/>
                                      </p:to>
                                    </p:set>
                                    <p:animEffect transition="in" filter="blinds(vertical)">
                                      <p:cBhvr>
                                        <p:cTn id="17" dur="500"/>
                                        <p:tgtEl>
                                          <p:spTgt spid="2222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222211">
                                            <p:txEl>
                                              <p:pRg st="3" end="3"/>
                                            </p:txEl>
                                          </p:spTgt>
                                        </p:tgtEl>
                                        <p:attrNameLst>
                                          <p:attrName>style.visibility</p:attrName>
                                        </p:attrNameLst>
                                      </p:cBhvr>
                                      <p:to>
                                        <p:strVal val="visible"/>
                                      </p:to>
                                    </p:set>
                                    <p:animEffect transition="in" filter="blinds(vertical)">
                                      <p:cBhvr>
                                        <p:cTn id="22" dur="500"/>
                                        <p:tgtEl>
                                          <p:spTgt spid="2222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1" grpId="0" build="p"/>
    </p:bld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idx="4294967295"/>
          </p:nvPr>
        </p:nvSpPr>
        <p:spPr/>
        <p:txBody>
          <a:bodyPr/>
          <a:lstStyle/>
          <a:p>
            <a:pPr eaLnBrk="1" hangingPunct="1">
              <a:defRPr/>
            </a:pPr>
            <a:r>
              <a:rPr lang="en-US" sz="5400"/>
              <a:t>Relationships</a:t>
            </a:r>
          </a:p>
        </p:txBody>
      </p:sp>
      <p:sp>
        <p:nvSpPr>
          <p:cNvPr id="224259" name="Rectangle 3"/>
          <p:cNvSpPr>
            <a:spLocks noGrp="1" noChangeArrowheads="1"/>
          </p:cNvSpPr>
          <p:nvPr>
            <p:ph idx="4294967295"/>
          </p:nvPr>
        </p:nvSpPr>
        <p:spPr>
          <a:xfrm>
            <a:off x="422275" y="1600200"/>
            <a:ext cx="8229600" cy="4530725"/>
          </a:xfrm>
        </p:spPr>
        <p:txBody>
          <a:bodyPr/>
          <a:lstStyle/>
          <a:p>
            <a:pPr marL="347663" indent="-347663" defTabSz="817563" eaLnBrk="1" hangingPunct="1">
              <a:lnSpc>
                <a:spcPct val="90000"/>
              </a:lnSpc>
              <a:buFont typeface="Arial" pitchFamily="34" charset="0"/>
              <a:buChar char="•"/>
              <a:defRPr/>
            </a:pPr>
            <a:r>
              <a:rPr lang="en-US" sz="2600" dirty="0"/>
              <a:t>Think one kind thought about a person you find challenging, each day</a:t>
            </a:r>
          </a:p>
          <a:p>
            <a:pPr marL="347663" indent="-347663" defTabSz="817563" eaLnBrk="1" hangingPunct="1">
              <a:lnSpc>
                <a:spcPct val="90000"/>
              </a:lnSpc>
              <a:buFont typeface="Arial" pitchFamily="34" charset="0"/>
              <a:buChar char="•"/>
              <a:defRPr/>
            </a:pPr>
            <a:r>
              <a:rPr lang="en-US" sz="2600" dirty="0"/>
              <a:t>Say one compliment to a person, each day</a:t>
            </a:r>
          </a:p>
          <a:p>
            <a:pPr marL="347663" indent="-347663" defTabSz="817563" eaLnBrk="1" hangingPunct="1">
              <a:lnSpc>
                <a:spcPct val="90000"/>
              </a:lnSpc>
              <a:buFont typeface="Arial" pitchFamily="34" charset="0"/>
              <a:buChar char="•"/>
              <a:defRPr/>
            </a:pPr>
            <a:r>
              <a:rPr lang="en-US" sz="2600" dirty="0"/>
              <a:t>Leave a 5 second compliment on someone’s phone each day</a:t>
            </a:r>
          </a:p>
          <a:p>
            <a:pPr marL="347663" indent="-347663" defTabSz="817563" eaLnBrk="1" hangingPunct="1">
              <a:lnSpc>
                <a:spcPct val="90000"/>
              </a:lnSpc>
              <a:buFont typeface="Arial" pitchFamily="34" charset="0"/>
              <a:buChar char="•"/>
              <a:defRPr/>
            </a:pPr>
            <a:r>
              <a:rPr lang="en-US" sz="2600" dirty="0"/>
              <a:t>Give your mate, friend, </a:t>
            </a:r>
            <a:r>
              <a:rPr lang="en-US" sz="2600" dirty="0" err="1"/>
              <a:t>child,or</a:t>
            </a:r>
            <a:r>
              <a:rPr lang="en-US" sz="2600" dirty="0"/>
              <a:t> colleague a thank you note/e-mail each day.</a:t>
            </a:r>
          </a:p>
          <a:p>
            <a:pPr marL="347663" indent="-347663" defTabSz="817563" eaLnBrk="1" hangingPunct="1">
              <a:lnSpc>
                <a:spcPct val="90000"/>
              </a:lnSpc>
              <a:buFont typeface="Arial" pitchFamily="34" charset="0"/>
              <a:buChar char="•"/>
              <a:defRPr/>
            </a:pPr>
            <a:r>
              <a:rPr lang="en-US" sz="2600" dirty="0"/>
              <a:t>Ask  yourself and answer the following question each day: I am grateful to ____ for_____</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24259">
                                            <p:txEl>
                                              <p:pRg st="0" end="0"/>
                                            </p:txEl>
                                          </p:spTgt>
                                        </p:tgtEl>
                                        <p:attrNameLst>
                                          <p:attrName>style.visibility</p:attrName>
                                        </p:attrNameLst>
                                      </p:cBhvr>
                                      <p:to>
                                        <p:strVal val="visible"/>
                                      </p:to>
                                    </p:set>
                                    <p:animEffect transition="in" filter="circle(in)">
                                      <p:cBhvr>
                                        <p:cTn id="7" dur="1000"/>
                                        <p:tgtEl>
                                          <p:spTgt spid="2242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24259">
                                            <p:txEl>
                                              <p:pRg st="1" end="1"/>
                                            </p:txEl>
                                          </p:spTgt>
                                        </p:tgtEl>
                                        <p:attrNameLst>
                                          <p:attrName>style.visibility</p:attrName>
                                        </p:attrNameLst>
                                      </p:cBhvr>
                                      <p:to>
                                        <p:strVal val="visible"/>
                                      </p:to>
                                    </p:set>
                                    <p:animEffect transition="in" filter="circle(in)">
                                      <p:cBhvr>
                                        <p:cTn id="12" dur="1000"/>
                                        <p:tgtEl>
                                          <p:spTgt spid="2242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24259">
                                            <p:txEl>
                                              <p:pRg st="2" end="2"/>
                                            </p:txEl>
                                          </p:spTgt>
                                        </p:tgtEl>
                                        <p:attrNameLst>
                                          <p:attrName>style.visibility</p:attrName>
                                        </p:attrNameLst>
                                      </p:cBhvr>
                                      <p:to>
                                        <p:strVal val="visible"/>
                                      </p:to>
                                    </p:set>
                                    <p:animEffect transition="in" filter="circle(in)">
                                      <p:cBhvr>
                                        <p:cTn id="17" dur="1000"/>
                                        <p:tgtEl>
                                          <p:spTgt spid="22425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24259">
                                            <p:txEl>
                                              <p:pRg st="3" end="3"/>
                                            </p:txEl>
                                          </p:spTgt>
                                        </p:tgtEl>
                                        <p:attrNameLst>
                                          <p:attrName>style.visibility</p:attrName>
                                        </p:attrNameLst>
                                      </p:cBhvr>
                                      <p:to>
                                        <p:strVal val="visible"/>
                                      </p:to>
                                    </p:set>
                                    <p:animEffect transition="in" filter="circle(in)">
                                      <p:cBhvr>
                                        <p:cTn id="22" dur="1000"/>
                                        <p:tgtEl>
                                          <p:spTgt spid="22425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24259">
                                            <p:txEl>
                                              <p:pRg st="4" end="4"/>
                                            </p:txEl>
                                          </p:spTgt>
                                        </p:tgtEl>
                                        <p:attrNameLst>
                                          <p:attrName>style.visibility</p:attrName>
                                        </p:attrNameLst>
                                      </p:cBhvr>
                                      <p:to>
                                        <p:strVal val="visible"/>
                                      </p:to>
                                    </p:set>
                                    <p:animEffect transition="in" filter="circle(in)">
                                      <p:cBhvr>
                                        <p:cTn id="27" dur="1000"/>
                                        <p:tgtEl>
                                          <p:spTgt spid="2242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59" grpId="0" build="p"/>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idx="4294967295"/>
          </p:nvPr>
        </p:nvSpPr>
        <p:spPr/>
        <p:txBody>
          <a:bodyPr/>
          <a:lstStyle/>
          <a:p>
            <a:pPr eaLnBrk="1" hangingPunct="1">
              <a:defRPr/>
            </a:pPr>
            <a:r>
              <a:rPr lang="en-US" sz="5400"/>
              <a:t>Stress Reduction</a:t>
            </a:r>
          </a:p>
        </p:txBody>
      </p:sp>
      <p:sp>
        <p:nvSpPr>
          <p:cNvPr id="226307" name="Rectangle 3"/>
          <p:cNvSpPr>
            <a:spLocks noGrp="1" noChangeArrowheads="1"/>
          </p:cNvSpPr>
          <p:nvPr>
            <p:ph idx="4294967295"/>
          </p:nvPr>
        </p:nvSpPr>
        <p:spPr/>
        <p:txBody>
          <a:bodyPr/>
          <a:lstStyle/>
          <a:p>
            <a:pPr marL="347663" indent="-347663" defTabSz="817563" eaLnBrk="1" hangingPunct="1">
              <a:buFont typeface="Arial" pitchFamily="34" charset="0"/>
              <a:buChar char="•"/>
              <a:defRPr/>
            </a:pPr>
            <a:r>
              <a:rPr lang="en-US" sz="3100" dirty="0"/>
              <a:t>Meditate one minute a day. add a minute </a:t>
            </a:r>
            <a:br>
              <a:rPr lang="en-US" sz="3100" dirty="0"/>
            </a:br>
            <a:r>
              <a:rPr lang="en-US" sz="3100" dirty="0"/>
              <a:t>a week</a:t>
            </a:r>
          </a:p>
          <a:p>
            <a:pPr marL="347663" indent="-347663" defTabSz="817563" eaLnBrk="1" hangingPunct="1">
              <a:buFont typeface="Arial" pitchFamily="34" charset="0"/>
              <a:buChar char="•"/>
              <a:defRPr/>
            </a:pPr>
            <a:r>
              <a:rPr lang="en-US" sz="3100" dirty="0"/>
              <a:t>Practice controlled breathing one minute </a:t>
            </a:r>
            <a:br>
              <a:rPr lang="en-US" sz="3100" dirty="0"/>
            </a:br>
            <a:r>
              <a:rPr lang="en-US" sz="3100" dirty="0"/>
              <a:t>a day</a:t>
            </a:r>
          </a:p>
          <a:p>
            <a:pPr marL="347663" indent="-347663" defTabSz="817563" eaLnBrk="1" hangingPunct="1">
              <a:buFont typeface="Arial" pitchFamily="34" charset="0"/>
              <a:buChar char="•"/>
              <a:defRPr/>
            </a:pPr>
            <a:r>
              <a:rPr lang="en-US" sz="3100" dirty="0"/>
              <a:t>Stop technique</a:t>
            </a:r>
          </a:p>
          <a:p>
            <a:pPr marL="347663" indent="-347663" defTabSz="817563" eaLnBrk="1" hangingPunct="1">
              <a:defRPr/>
            </a:pPr>
            <a:endParaRPr lang="en-US" sz="31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26307">
                                            <p:txEl>
                                              <p:pRg st="0" end="0"/>
                                            </p:txEl>
                                          </p:spTgt>
                                        </p:tgtEl>
                                        <p:attrNameLst>
                                          <p:attrName>style.visibility</p:attrName>
                                        </p:attrNameLst>
                                      </p:cBhvr>
                                      <p:to>
                                        <p:strVal val="visible"/>
                                      </p:to>
                                    </p:set>
                                    <p:animEffect transition="in" filter="slide(fromBottom)">
                                      <p:cBhvr>
                                        <p:cTn id="7" dur="500"/>
                                        <p:tgtEl>
                                          <p:spTgt spid="2263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26307">
                                            <p:txEl>
                                              <p:pRg st="1" end="1"/>
                                            </p:txEl>
                                          </p:spTgt>
                                        </p:tgtEl>
                                        <p:attrNameLst>
                                          <p:attrName>style.visibility</p:attrName>
                                        </p:attrNameLst>
                                      </p:cBhvr>
                                      <p:to>
                                        <p:strVal val="visible"/>
                                      </p:to>
                                    </p:set>
                                    <p:animEffect transition="in" filter="slide(fromBottom)">
                                      <p:cBhvr>
                                        <p:cTn id="12" dur="500"/>
                                        <p:tgtEl>
                                          <p:spTgt spid="2263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26307">
                                            <p:txEl>
                                              <p:pRg st="2" end="2"/>
                                            </p:txEl>
                                          </p:spTgt>
                                        </p:tgtEl>
                                        <p:attrNameLst>
                                          <p:attrName>style.visibility</p:attrName>
                                        </p:attrNameLst>
                                      </p:cBhvr>
                                      <p:to>
                                        <p:strVal val="visible"/>
                                      </p:to>
                                    </p:set>
                                    <p:animEffect transition="in" filter="slide(fromBottom)">
                                      <p:cBhvr>
                                        <p:cTn id="17" dur="500"/>
                                        <p:tgtEl>
                                          <p:spTgt spid="2263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7" grpId="0" build="p"/>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Essential Elements of Kaizen:</a:t>
            </a:r>
            <a:endParaRPr lang="en-US" dirty="0"/>
          </a:p>
        </p:txBody>
      </p:sp>
      <p:sp>
        <p:nvSpPr>
          <p:cNvPr id="3" name="Content Placeholder 2"/>
          <p:cNvSpPr>
            <a:spLocks noGrp="1"/>
          </p:cNvSpPr>
          <p:nvPr>
            <p:ph idx="1"/>
          </p:nvPr>
        </p:nvSpPr>
        <p:spPr/>
        <p:txBody>
          <a:bodyPr/>
          <a:lstStyle/>
          <a:p>
            <a:pPr marL="514350" indent="-514350" eaLnBrk="1" hangingPunct="1">
              <a:buFont typeface="+mj-lt"/>
              <a:buAutoNum type="arabicPeriod"/>
              <a:defRPr/>
            </a:pPr>
            <a:r>
              <a:rPr lang="en-US" sz="4000" dirty="0" smtClean="0"/>
              <a:t>Taking small steps to increase quality and reduce cost</a:t>
            </a:r>
          </a:p>
          <a:p>
            <a:pPr marL="514350" indent="-514350" eaLnBrk="1" hangingPunct="1">
              <a:buFont typeface="+mj-lt"/>
              <a:buAutoNum type="arabicPeriod"/>
              <a:defRPr/>
            </a:pPr>
            <a:r>
              <a:rPr lang="en-US" sz="4000" dirty="0" smtClean="0"/>
              <a:t>Service</a:t>
            </a:r>
          </a:p>
          <a:p>
            <a:pPr eaLnBrk="1" hangingPunct="1">
              <a:defRPr/>
            </a:pPr>
            <a:endParaRPr lang="en-US" dirty="0"/>
          </a:p>
        </p:txBody>
      </p:sp>
    </p:spTree>
    <p:extLst>
      <p:ext uri="{BB962C8B-B14F-4D97-AF65-F5344CB8AC3E}">
        <p14:creationId xmlns:p14="http://schemas.microsoft.com/office/powerpoint/2010/main" val="522960255"/>
      </p:ext>
    </p:extLst>
  </p:cSld>
  <p:clrMapOvr>
    <a:masterClrMapping/>
  </p:clrMapOvr>
  <p:transition/>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defRPr/>
            </a:pPr>
            <a:r>
              <a:rPr lang="en-US"/>
              <a:t>Kaizen Examples</a:t>
            </a:r>
          </a:p>
        </p:txBody>
      </p:sp>
      <p:sp>
        <p:nvSpPr>
          <p:cNvPr id="110595" name="Rectangle 3"/>
          <p:cNvSpPr>
            <a:spLocks noGrp="1" noChangeArrowheads="1"/>
          </p:cNvSpPr>
          <p:nvPr>
            <p:ph idx="1"/>
          </p:nvPr>
        </p:nvSpPr>
        <p:spPr/>
        <p:txBody>
          <a:bodyPr/>
          <a:lstStyle/>
          <a:p>
            <a:pPr marL="0" indent="0" algn="ctr" eaLnBrk="1" hangingPunct="1">
              <a:buFont typeface="Wingdings" pitchFamily="2" charset="2"/>
              <a:buNone/>
              <a:defRPr/>
            </a:pPr>
            <a:r>
              <a:rPr lang="en-US" sz="5400" dirty="0">
                <a:cs typeface="Times New Roman" pitchFamily="18" charset="0"/>
              </a:rPr>
              <a:t>Tom </a:t>
            </a:r>
            <a:r>
              <a:rPr lang="en-US" sz="5400" dirty="0" smtClean="0">
                <a:cs typeface="Times New Roman" pitchFamily="18" charset="0"/>
              </a:rPr>
              <a:t>Stemberg</a:t>
            </a:r>
            <a:br>
              <a:rPr lang="en-US" sz="5400" dirty="0" smtClean="0">
                <a:cs typeface="Times New Roman" pitchFamily="18" charset="0"/>
              </a:rPr>
            </a:br>
            <a:endParaRPr lang="en-US" sz="5400" dirty="0">
              <a:cs typeface="Times New Roman" pitchFamily="18" charset="0"/>
            </a:endParaRPr>
          </a:p>
          <a:p>
            <a:pPr marL="0" indent="0" algn="ctr" eaLnBrk="1" hangingPunct="1">
              <a:buFont typeface="Wingdings" pitchFamily="2" charset="2"/>
              <a:buNone/>
              <a:defRPr/>
            </a:pPr>
            <a:r>
              <a:rPr lang="en-US" sz="5400" dirty="0">
                <a:cs typeface="Times New Roman" pitchFamily="18" charset="0"/>
              </a:rPr>
              <a:t>Creator of </a:t>
            </a:r>
            <a:br>
              <a:rPr lang="en-US" sz="5400" dirty="0">
                <a:cs typeface="Times New Roman" pitchFamily="18" charset="0"/>
              </a:rPr>
            </a:br>
            <a:r>
              <a:rPr lang="en-US" sz="5400" dirty="0">
                <a:cs typeface="Times New Roman" pitchFamily="18" charset="0"/>
              </a:rPr>
              <a:t>Staples Store</a:t>
            </a:r>
            <a:r>
              <a:rPr lang="en-US" sz="5400" dirty="0"/>
              <a:t> </a:t>
            </a:r>
          </a:p>
        </p:txBody>
      </p:sp>
    </p:spTree>
    <p:extLst>
      <p:ext uri="{BB962C8B-B14F-4D97-AF65-F5344CB8AC3E}">
        <p14:creationId xmlns:p14="http://schemas.microsoft.com/office/powerpoint/2010/main" val="3707493956"/>
      </p:ext>
    </p:extLst>
  </p:cSld>
  <p:clrMapOvr>
    <a:masterClrMapping/>
  </p:clrMapOvr>
  <p:transition/>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eaLnBrk="1" hangingPunct="1">
              <a:defRPr/>
            </a:pPr>
            <a:r>
              <a:rPr lang="en-US"/>
              <a:t>Kaizen Examples</a:t>
            </a:r>
          </a:p>
        </p:txBody>
      </p:sp>
      <p:sp>
        <p:nvSpPr>
          <p:cNvPr id="113667" name="Rectangle 3"/>
          <p:cNvSpPr>
            <a:spLocks noGrp="1" noChangeArrowheads="1"/>
          </p:cNvSpPr>
          <p:nvPr>
            <p:ph idx="1"/>
          </p:nvPr>
        </p:nvSpPr>
        <p:spPr/>
        <p:txBody>
          <a:bodyPr/>
          <a:lstStyle/>
          <a:p>
            <a:pPr marL="0" indent="0" algn="ctr" eaLnBrk="1" hangingPunct="1">
              <a:buFont typeface="Wingdings" pitchFamily="2" charset="2"/>
              <a:buNone/>
              <a:defRPr/>
            </a:pPr>
            <a:r>
              <a:rPr lang="en-US" sz="5400" dirty="0" err="1">
                <a:cs typeface="Times New Roman" pitchFamily="18" charset="0"/>
              </a:rPr>
              <a:t>Yo</a:t>
            </a:r>
            <a:r>
              <a:rPr lang="en-US" sz="5400" dirty="0">
                <a:cs typeface="Times New Roman" pitchFamily="18" charset="0"/>
              </a:rPr>
              <a:t> </a:t>
            </a:r>
            <a:r>
              <a:rPr lang="en-US" sz="5400" dirty="0" err="1">
                <a:cs typeface="Times New Roman" pitchFamily="18" charset="0"/>
              </a:rPr>
              <a:t>Yo</a:t>
            </a:r>
            <a:r>
              <a:rPr lang="en-US" sz="5400" dirty="0">
                <a:cs typeface="Times New Roman" pitchFamily="18" charset="0"/>
              </a:rPr>
              <a:t> </a:t>
            </a:r>
            <a:r>
              <a:rPr lang="en-US" sz="5400" dirty="0" smtClean="0">
                <a:cs typeface="Times New Roman" pitchFamily="18" charset="0"/>
              </a:rPr>
              <a:t>Ma</a:t>
            </a:r>
            <a:br>
              <a:rPr lang="en-US" sz="5400" dirty="0" smtClean="0">
                <a:cs typeface="Times New Roman" pitchFamily="18" charset="0"/>
              </a:rPr>
            </a:br>
            <a:endParaRPr lang="en-US" sz="5400" dirty="0">
              <a:cs typeface="Times New Roman" pitchFamily="18" charset="0"/>
            </a:endParaRPr>
          </a:p>
          <a:p>
            <a:pPr marL="0" indent="0" algn="ctr" eaLnBrk="1" hangingPunct="1">
              <a:buFont typeface="Wingdings" pitchFamily="2" charset="2"/>
              <a:buNone/>
              <a:defRPr/>
            </a:pPr>
            <a:r>
              <a:rPr lang="en-US" sz="5400" dirty="0">
                <a:cs typeface="Times New Roman" pitchFamily="18" charset="0"/>
              </a:rPr>
              <a:t>World-Renown Cellist </a:t>
            </a:r>
          </a:p>
        </p:txBody>
      </p:sp>
    </p:spTree>
    <p:extLst>
      <p:ext uri="{BB962C8B-B14F-4D97-AF65-F5344CB8AC3E}">
        <p14:creationId xmlns:p14="http://schemas.microsoft.com/office/powerpoint/2010/main" val="3417755759"/>
      </p:ext>
    </p:extLst>
  </p:cSld>
  <p:clrMapOvr>
    <a:masterClrMapping/>
  </p:clrMapOvr>
  <p:transition/>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eaLnBrk="1" hangingPunct="1">
              <a:defRPr/>
            </a:pPr>
            <a:r>
              <a:rPr lang="en-US"/>
              <a:t>Kaizen Examples</a:t>
            </a:r>
          </a:p>
        </p:txBody>
      </p:sp>
      <p:sp>
        <p:nvSpPr>
          <p:cNvPr id="116739" name="Rectangle 3"/>
          <p:cNvSpPr>
            <a:spLocks noGrp="1" noChangeArrowheads="1"/>
          </p:cNvSpPr>
          <p:nvPr>
            <p:ph idx="1"/>
          </p:nvPr>
        </p:nvSpPr>
        <p:spPr/>
        <p:txBody>
          <a:bodyPr/>
          <a:lstStyle/>
          <a:p>
            <a:pPr marL="0" indent="0" algn="ctr" eaLnBrk="1" hangingPunct="1">
              <a:buFont typeface="Wingdings" pitchFamily="2" charset="2"/>
              <a:buNone/>
              <a:defRPr/>
            </a:pPr>
            <a:r>
              <a:rPr lang="en-US" sz="5400" dirty="0">
                <a:cs typeface="Times New Roman" pitchFamily="18" charset="0"/>
              </a:rPr>
              <a:t>Will </a:t>
            </a:r>
            <a:r>
              <a:rPr lang="en-US" sz="5400" dirty="0" smtClean="0">
                <a:cs typeface="Times New Roman" pitchFamily="18" charset="0"/>
              </a:rPr>
              <a:t>Smith</a:t>
            </a:r>
            <a:br>
              <a:rPr lang="en-US" sz="5400" dirty="0" smtClean="0">
                <a:cs typeface="Times New Roman" pitchFamily="18" charset="0"/>
              </a:rPr>
            </a:br>
            <a:r>
              <a:rPr lang="en-US" sz="5400" dirty="0" smtClean="0"/>
              <a:t> </a:t>
            </a:r>
            <a:endParaRPr lang="en-US" sz="5400" dirty="0"/>
          </a:p>
          <a:p>
            <a:pPr marL="0" indent="0" algn="ctr" eaLnBrk="1" hangingPunct="1">
              <a:buFont typeface="Wingdings" pitchFamily="2" charset="2"/>
              <a:buNone/>
              <a:defRPr/>
            </a:pPr>
            <a:r>
              <a:rPr lang="en-US" sz="5400" dirty="0">
                <a:cs typeface="Times New Roman" pitchFamily="18" charset="0"/>
              </a:rPr>
              <a:t>Actor</a:t>
            </a:r>
          </a:p>
        </p:txBody>
      </p:sp>
    </p:spTree>
    <p:extLst>
      <p:ext uri="{BB962C8B-B14F-4D97-AF65-F5344CB8AC3E}">
        <p14:creationId xmlns:p14="http://schemas.microsoft.com/office/powerpoint/2010/main" val="4157265292"/>
      </p:ext>
    </p:extLst>
  </p:cSld>
  <p:clrMapOvr>
    <a:masterClrMapping/>
  </p:clrMapOvr>
  <p:transition/>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eaLnBrk="1" hangingPunct="1">
              <a:defRPr/>
            </a:pPr>
            <a:r>
              <a:rPr lang="en-US"/>
              <a:t>Kaizen Examples</a:t>
            </a:r>
          </a:p>
        </p:txBody>
      </p:sp>
      <p:sp>
        <p:nvSpPr>
          <p:cNvPr id="114691" name="Rectangle 3"/>
          <p:cNvSpPr>
            <a:spLocks noGrp="1" noChangeArrowheads="1"/>
          </p:cNvSpPr>
          <p:nvPr>
            <p:ph idx="1"/>
          </p:nvPr>
        </p:nvSpPr>
        <p:spPr/>
        <p:txBody>
          <a:bodyPr/>
          <a:lstStyle/>
          <a:p>
            <a:pPr marL="0" indent="0" algn="ctr" eaLnBrk="1" hangingPunct="1">
              <a:buFont typeface="Wingdings" pitchFamily="2" charset="2"/>
              <a:buNone/>
              <a:defRPr/>
            </a:pPr>
            <a:r>
              <a:rPr lang="en-US" sz="5400" dirty="0">
                <a:cs typeface="Times New Roman" pitchFamily="18" charset="0"/>
              </a:rPr>
              <a:t>V.S. </a:t>
            </a:r>
            <a:r>
              <a:rPr lang="en-US" sz="5400" dirty="0" err="1" smtClean="0">
                <a:cs typeface="Times New Roman" pitchFamily="18" charset="0"/>
              </a:rPr>
              <a:t>Naupil</a:t>
            </a:r>
            <a:r>
              <a:rPr lang="en-US" sz="5400" dirty="0" smtClean="0">
                <a:cs typeface="Times New Roman" pitchFamily="18" charset="0"/>
              </a:rPr>
              <a:t/>
            </a:r>
            <a:br>
              <a:rPr lang="en-US" sz="5400" dirty="0" smtClean="0">
                <a:cs typeface="Times New Roman" pitchFamily="18" charset="0"/>
              </a:rPr>
            </a:br>
            <a:r>
              <a:rPr lang="en-US" sz="5400" dirty="0">
                <a:cs typeface="Times New Roman" pitchFamily="18" charset="0"/>
              </a:rPr>
              <a:t/>
            </a:r>
            <a:br>
              <a:rPr lang="en-US" sz="5400" dirty="0">
                <a:cs typeface="Times New Roman" pitchFamily="18" charset="0"/>
              </a:rPr>
            </a:br>
            <a:r>
              <a:rPr lang="en-US" sz="5400" dirty="0">
                <a:cs typeface="Times New Roman" pitchFamily="18" charset="0"/>
              </a:rPr>
              <a:t>Nobel Prize for Literature </a:t>
            </a:r>
          </a:p>
        </p:txBody>
      </p:sp>
    </p:spTree>
    <p:extLst>
      <p:ext uri="{BB962C8B-B14F-4D97-AF65-F5344CB8AC3E}">
        <p14:creationId xmlns:p14="http://schemas.microsoft.com/office/powerpoint/2010/main" val="3620347098"/>
      </p:ext>
    </p:extLst>
  </p:cSld>
  <p:clrMapOvr>
    <a:masterClrMapping/>
  </p:clrMapOvr>
  <p:transition/>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eaLnBrk="1" hangingPunct="1">
              <a:defRPr/>
            </a:pPr>
            <a:r>
              <a:rPr lang="en-US"/>
              <a:t>Kaizen Examples</a:t>
            </a:r>
          </a:p>
        </p:txBody>
      </p:sp>
      <p:sp>
        <p:nvSpPr>
          <p:cNvPr id="115715" name="Rectangle 3"/>
          <p:cNvSpPr>
            <a:spLocks noGrp="1" noChangeArrowheads="1"/>
          </p:cNvSpPr>
          <p:nvPr>
            <p:ph idx="1"/>
          </p:nvPr>
        </p:nvSpPr>
        <p:spPr/>
        <p:txBody>
          <a:bodyPr/>
          <a:lstStyle/>
          <a:p>
            <a:pPr marL="0" indent="0" algn="ctr" eaLnBrk="1" hangingPunct="1">
              <a:buFont typeface="Wingdings" pitchFamily="2" charset="2"/>
              <a:buNone/>
              <a:defRPr/>
            </a:pPr>
            <a:r>
              <a:rPr lang="en-US" sz="5400" dirty="0">
                <a:cs typeface="Times New Roman" pitchFamily="18" charset="0"/>
              </a:rPr>
              <a:t>Kirk </a:t>
            </a:r>
            <a:r>
              <a:rPr lang="en-US" sz="5400" dirty="0" smtClean="0">
                <a:cs typeface="Times New Roman" pitchFamily="18" charset="0"/>
              </a:rPr>
              <a:t>Douglas</a:t>
            </a:r>
            <a:br>
              <a:rPr lang="en-US" sz="5400" dirty="0" smtClean="0">
                <a:cs typeface="Times New Roman" pitchFamily="18" charset="0"/>
              </a:rPr>
            </a:br>
            <a:endParaRPr lang="en-US" sz="5400" dirty="0">
              <a:cs typeface="Times New Roman" pitchFamily="18" charset="0"/>
            </a:endParaRPr>
          </a:p>
          <a:p>
            <a:pPr marL="0" indent="0" algn="ctr" eaLnBrk="1" hangingPunct="1">
              <a:buFont typeface="Wingdings" pitchFamily="2" charset="2"/>
              <a:buNone/>
              <a:defRPr/>
            </a:pPr>
            <a:r>
              <a:rPr lang="en-US" sz="5400" dirty="0">
                <a:cs typeface="Times New Roman" pitchFamily="18" charset="0"/>
              </a:rPr>
              <a:t>Actor </a:t>
            </a:r>
          </a:p>
          <a:p>
            <a:pPr marL="0" indent="0" algn="ctr" eaLnBrk="1" hangingPunct="1">
              <a:buFont typeface="Wingdings" pitchFamily="2" charset="2"/>
              <a:buNone/>
              <a:defRPr/>
            </a:pPr>
            <a:endParaRPr lang="en-US" sz="5400" dirty="0">
              <a:cs typeface="Times New Roman" pitchFamily="18" charset="0"/>
            </a:endParaRPr>
          </a:p>
        </p:txBody>
      </p:sp>
    </p:spTree>
    <p:extLst>
      <p:ext uri="{BB962C8B-B14F-4D97-AF65-F5344CB8AC3E}">
        <p14:creationId xmlns:p14="http://schemas.microsoft.com/office/powerpoint/2010/main" val="1702314561"/>
      </p:ext>
    </p:extLst>
  </p:cSld>
  <p:clrMapOvr>
    <a:masterClrMapping/>
  </p:clrMapOvr>
  <p:transition/>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pPr eaLnBrk="1" hangingPunct="1">
              <a:defRPr/>
            </a:pPr>
            <a:r>
              <a:rPr lang="en-US"/>
              <a:t>Kaizen Examples</a:t>
            </a:r>
          </a:p>
        </p:txBody>
      </p:sp>
      <p:sp>
        <p:nvSpPr>
          <p:cNvPr id="132099" name="Rectangle 3"/>
          <p:cNvSpPr>
            <a:spLocks noGrp="1" noChangeArrowheads="1"/>
          </p:cNvSpPr>
          <p:nvPr>
            <p:ph idx="1"/>
          </p:nvPr>
        </p:nvSpPr>
        <p:spPr/>
        <p:txBody>
          <a:bodyPr/>
          <a:lstStyle/>
          <a:p>
            <a:pPr algn="ctr" eaLnBrk="1" hangingPunct="1">
              <a:lnSpc>
                <a:spcPct val="90000"/>
              </a:lnSpc>
              <a:buFont typeface="Wingdings" pitchFamily="2" charset="2"/>
              <a:buNone/>
              <a:defRPr/>
            </a:pPr>
            <a:r>
              <a:rPr lang="en-US" sz="5400" dirty="0">
                <a:cs typeface="Times New Roman" pitchFamily="18" charset="0"/>
              </a:rPr>
              <a:t>Toni </a:t>
            </a:r>
            <a:r>
              <a:rPr lang="en-US" sz="5400" dirty="0" smtClean="0">
                <a:cs typeface="Times New Roman" pitchFamily="18" charset="0"/>
              </a:rPr>
              <a:t>Morrison</a:t>
            </a:r>
            <a:br>
              <a:rPr lang="en-US" sz="5400" dirty="0" smtClean="0">
                <a:cs typeface="Times New Roman" pitchFamily="18" charset="0"/>
              </a:rPr>
            </a:br>
            <a:endParaRPr lang="en-US" sz="5400" dirty="0">
              <a:cs typeface="Times New Roman" pitchFamily="18" charset="0"/>
            </a:endParaRPr>
          </a:p>
          <a:p>
            <a:pPr algn="ctr" eaLnBrk="1" hangingPunct="1">
              <a:lnSpc>
                <a:spcPct val="90000"/>
              </a:lnSpc>
              <a:buFont typeface="Wingdings" pitchFamily="2" charset="2"/>
              <a:buNone/>
              <a:defRPr/>
            </a:pPr>
            <a:r>
              <a:rPr lang="en-US" sz="5400" dirty="0">
                <a:cs typeface="Times New Roman" pitchFamily="18" charset="0"/>
              </a:rPr>
              <a:t>Pulitzer Prize</a:t>
            </a:r>
          </a:p>
          <a:p>
            <a:pPr algn="ctr" eaLnBrk="1" hangingPunct="1">
              <a:lnSpc>
                <a:spcPct val="90000"/>
              </a:lnSpc>
              <a:buFont typeface="Wingdings" pitchFamily="2" charset="2"/>
              <a:buNone/>
              <a:defRPr/>
            </a:pPr>
            <a:r>
              <a:rPr lang="en-US" sz="5400" dirty="0">
                <a:cs typeface="Times New Roman" pitchFamily="18" charset="0"/>
              </a:rPr>
              <a:t>Nobel Prize for Literature </a:t>
            </a:r>
          </a:p>
        </p:txBody>
      </p:sp>
    </p:spTree>
    <p:extLst>
      <p:ext uri="{BB962C8B-B14F-4D97-AF65-F5344CB8AC3E}">
        <p14:creationId xmlns:p14="http://schemas.microsoft.com/office/powerpoint/2010/main" val="110809353"/>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4"/>
          <p:cNvSpPr>
            <a:spLocks noGrp="1" noChangeArrowheads="1"/>
          </p:cNvSpPr>
          <p:nvPr>
            <p:ph type="title"/>
          </p:nvPr>
        </p:nvSpPr>
        <p:spPr/>
        <p:txBody>
          <a:bodyPr/>
          <a:lstStyle/>
          <a:p>
            <a:pPr eaLnBrk="1" hangingPunct="1">
              <a:defRPr/>
            </a:pPr>
            <a:r>
              <a:rPr lang="en-US" smtClean="0"/>
              <a:t>False</a:t>
            </a:r>
          </a:p>
        </p:txBody>
      </p:sp>
      <p:sp>
        <p:nvSpPr>
          <p:cNvPr id="16389" name="Rectangle 5"/>
          <p:cNvSpPr>
            <a:spLocks noGrp="1" noChangeArrowheads="1"/>
          </p:cNvSpPr>
          <p:nvPr>
            <p:ph idx="1"/>
          </p:nvPr>
        </p:nvSpPr>
        <p:spPr/>
        <p:txBody>
          <a:bodyPr/>
          <a:lstStyle/>
          <a:p>
            <a:pPr marL="0" indent="0" eaLnBrk="1" hangingPunct="1">
              <a:defRPr/>
            </a:pPr>
            <a:r>
              <a:rPr lang="en-US" sz="2800" smtClean="0"/>
              <a:t>There is no way to predict who will be creative or when or how.</a:t>
            </a:r>
          </a:p>
          <a:p>
            <a:pPr lvl="1" eaLnBrk="1" hangingPunct="1">
              <a:defRPr/>
            </a:pPr>
            <a:r>
              <a:rPr lang="en-US" sz="2400" smtClean="0"/>
              <a:t>…most creative acts begin in</a:t>
            </a:r>
          </a:p>
          <a:p>
            <a:pPr lvl="1" eaLnBrk="1" hangingPunct="1">
              <a:defRPr/>
            </a:pPr>
            <a:r>
              <a:rPr lang="en-US" sz="2400" smtClean="0"/>
              <a:t>unexpected ways, and no one can</a:t>
            </a:r>
          </a:p>
          <a:p>
            <a:pPr lvl="1" eaLnBrk="1" hangingPunct="1">
              <a:defRPr/>
            </a:pPr>
            <a:r>
              <a:rPr lang="en-US" sz="2400" smtClean="0"/>
              <a:t>predict what they will be or who</a:t>
            </a:r>
          </a:p>
          <a:p>
            <a:pPr lvl="1" eaLnBrk="1" hangingPunct="1">
              <a:defRPr/>
            </a:pPr>
            <a:r>
              <a:rPr lang="en-US" sz="2400" smtClean="0"/>
              <a:t>will be involved.</a:t>
            </a:r>
          </a:p>
          <a:p>
            <a:pPr lvl="1" eaLnBrk="1" hangingPunct="1">
              <a:defRPr/>
            </a:pPr>
            <a:r>
              <a:rPr lang="en-US" sz="2400" smtClean="0"/>
              <a:t>				Alan Robinson &amp; Sam Stern</a:t>
            </a:r>
          </a:p>
          <a:p>
            <a:pPr lvl="1" eaLnBrk="1" hangingPunct="1">
              <a:defRPr/>
            </a:pPr>
            <a:r>
              <a:rPr lang="en-US" sz="2400" smtClean="0"/>
              <a:t>				</a:t>
            </a:r>
            <a:r>
              <a:rPr lang="en-US" sz="2400" i="1" smtClean="0"/>
              <a:t>Creativity in Organizations</a:t>
            </a:r>
          </a:p>
          <a:p>
            <a:pPr marL="0" indent="0" eaLnBrk="1" hangingPunct="1">
              <a:defRPr/>
            </a:pPr>
            <a:endParaRPr lang="en-US" sz="2800" i="1" smtClean="0"/>
          </a:p>
        </p:txBody>
      </p:sp>
    </p:spTree>
  </p:cSld>
  <p:clrMapOvr>
    <a:masterClrMapping/>
  </p:clrMapOvr>
  <p:transition>
    <p:fade thruBlk="1"/>
  </p:transition>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defRPr/>
            </a:pPr>
            <a:r>
              <a:rPr lang="en-US"/>
              <a:t>Kaizen Examples</a:t>
            </a:r>
          </a:p>
        </p:txBody>
      </p:sp>
      <p:sp>
        <p:nvSpPr>
          <p:cNvPr id="118787" name="Rectangle 3"/>
          <p:cNvSpPr>
            <a:spLocks noGrp="1" noChangeArrowheads="1"/>
          </p:cNvSpPr>
          <p:nvPr>
            <p:ph idx="1"/>
          </p:nvPr>
        </p:nvSpPr>
        <p:spPr/>
        <p:txBody>
          <a:bodyPr/>
          <a:lstStyle/>
          <a:p>
            <a:pPr marL="0" indent="0" algn="ctr" eaLnBrk="1" hangingPunct="1">
              <a:buFont typeface="Wingdings" pitchFamily="2" charset="2"/>
              <a:buNone/>
              <a:defRPr/>
            </a:pPr>
            <a:r>
              <a:rPr lang="en-US" sz="5400" dirty="0">
                <a:cs typeface="Times New Roman" pitchFamily="18" charset="0"/>
              </a:rPr>
              <a:t>Mother Teresa </a:t>
            </a:r>
            <a:r>
              <a:rPr lang="en-US" sz="5400" dirty="0" smtClean="0">
                <a:cs typeface="Times New Roman" pitchFamily="18" charset="0"/>
              </a:rPr>
              <a:t/>
            </a:r>
            <a:br>
              <a:rPr lang="en-US" sz="5400" dirty="0" smtClean="0">
                <a:cs typeface="Times New Roman" pitchFamily="18" charset="0"/>
              </a:rPr>
            </a:br>
            <a:endParaRPr lang="en-US" sz="5400" dirty="0">
              <a:cs typeface="Times New Roman" pitchFamily="18" charset="0"/>
            </a:endParaRPr>
          </a:p>
          <a:p>
            <a:pPr marL="0" indent="0" algn="ctr" eaLnBrk="1" hangingPunct="1">
              <a:buFont typeface="Wingdings" pitchFamily="2" charset="2"/>
              <a:buNone/>
              <a:defRPr/>
            </a:pPr>
            <a:r>
              <a:rPr lang="en-US" sz="5400" dirty="0">
                <a:cs typeface="Times New Roman" pitchFamily="18" charset="0"/>
              </a:rPr>
              <a:t>Nobel Peace Prize</a:t>
            </a:r>
          </a:p>
        </p:txBody>
      </p:sp>
    </p:spTree>
    <p:extLst>
      <p:ext uri="{BB962C8B-B14F-4D97-AF65-F5344CB8AC3E}">
        <p14:creationId xmlns:p14="http://schemas.microsoft.com/office/powerpoint/2010/main" val="2412397266"/>
      </p:ext>
    </p:extLst>
  </p:cSld>
  <p:clrMapOvr>
    <a:masterClrMapping/>
  </p:clrMapOvr>
  <p:transition/>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eaLnBrk="1" hangingPunct="1">
              <a:defRPr/>
            </a:pPr>
            <a:r>
              <a:rPr lang="en-US"/>
              <a:t>Kaizen Examples</a:t>
            </a:r>
          </a:p>
        </p:txBody>
      </p:sp>
      <p:sp>
        <p:nvSpPr>
          <p:cNvPr id="119811" name="Rectangle 3"/>
          <p:cNvSpPr>
            <a:spLocks noGrp="1" noChangeArrowheads="1"/>
          </p:cNvSpPr>
          <p:nvPr>
            <p:ph idx="1"/>
          </p:nvPr>
        </p:nvSpPr>
        <p:spPr/>
        <p:txBody>
          <a:bodyPr/>
          <a:lstStyle/>
          <a:p>
            <a:pPr marL="0" indent="0" algn="ctr" eaLnBrk="1" hangingPunct="1">
              <a:buFont typeface="Wingdings" pitchFamily="2" charset="2"/>
              <a:buNone/>
              <a:defRPr/>
            </a:pPr>
            <a:r>
              <a:rPr lang="en-US" sz="5400">
                <a:cs typeface="Times New Roman" pitchFamily="18" charset="0"/>
              </a:rPr>
              <a:t>Oscar Schindler </a:t>
            </a:r>
          </a:p>
        </p:txBody>
      </p:sp>
    </p:spTree>
    <p:extLst>
      <p:ext uri="{BB962C8B-B14F-4D97-AF65-F5344CB8AC3E}">
        <p14:creationId xmlns:p14="http://schemas.microsoft.com/office/powerpoint/2010/main" val="3976034402"/>
      </p:ext>
    </p:extLst>
  </p:cSld>
  <p:clrMapOvr>
    <a:masterClrMapping/>
  </p:clrMapOvr>
  <p:transition/>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idx="4294967295"/>
          </p:nvPr>
        </p:nvSpPr>
        <p:spPr>
          <a:xfrm>
            <a:off x="950913" y="1125538"/>
            <a:ext cx="6864350" cy="4114800"/>
          </a:xfrm>
        </p:spPr>
        <p:txBody>
          <a:bodyPr/>
          <a:lstStyle/>
          <a:p>
            <a:pPr marL="0" indent="0" eaLnBrk="1" hangingPunct="1">
              <a:buFont typeface="Wingdings" pitchFamily="2" charset="2"/>
              <a:buNone/>
              <a:defRPr/>
            </a:pPr>
            <a:r>
              <a:rPr lang="en-US" sz="4400" dirty="0" smtClean="0"/>
              <a:t>We are what we repeatedly do.  Excellence, then, is not an action, but a habit.</a:t>
            </a:r>
          </a:p>
          <a:p>
            <a:pPr marL="0" indent="0" eaLnBrk="1" hangingPunct="1">
              <a:buFont typeface="Wingdings" pitchFamily="2" charset="2"/>
              <a:buNone/>
              <a:defRPr/>
            </a:pPr>
            <a:endParaRPr lang="en-US" sz="4400" dirty="0" smtClean="0"/>
          </a:p>
          <a:p>
            <a:pPr marL="0" indent="0" algn="r" eaLnBrk="1" hangingPunct="1">
              <a:buFont typeface="Wingdings" pitchFamily="2" charset="2"/>
              <a:buNone/>
              <a:defRPr/>
            </a:pPr>
            <a:r>
              <a:rPr lang="en-US" sz="4400" dirty="0" smtClean="0"/>
              <a:t>Aristotle </a:t>
            </a:r>
          </a:p>
        </p:txBody>
      </p:sp>
    </p:spTree>
  </p:cSld>
  <p:clrMapOvr>
    <a:masterClrMapping/>
  </p:clrMapOvr>
  <p:transition/>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hangingPunct="1">
              <a:defRPr/>
            </a:pPr>
            <a:r>
              <a:rPr lang="en-US" dirty="0" smtClean="0"/>
              <a:t>Skill #5  </a:t>
            </a:r>
            <a:br>
              <a:rPr lang="en-US" dirty="0" smtClean="0"/>
            </a:br>
            <a:r>
              <a:rPr lang="en-US" dirty="0" smtClean="0"/>
              <a:t> Conflict</a:t>
            </a:r>
            <a:endParaRPr lang="en-US" dirty="0"/>
          </a:p>
        </p:txBody>
      </p:sp>
      <p:sp>
        <p:nvSpPr>
          <p:cNvPr id="3" name="Subtitle 2"/>
          <p:cNvSpPr>
            <a:spLocks noGrp="1"/>
          </p:cNvSpPr>
          <p:nvPr>
            <p:ph type="subTitle" idx="1"/>
          </p:nvPr>
        </p:nvSpPr>
        <p:spPr/>
        <p:txBody>
          <a:bodyPr/>
          <a:lstStyle/>
          <a:p>
            <a:pPr eaLnBrk="1" hangingPunct="1">
              <a:defRPr/>
            </a:pPr>
            <a:r>
              <a:rPr lang="en-US" dirty="0" smtClean="0"/>
              <a:t>Essential for Creativity to Flourish</a:t>
            </a:r>
            <a:endParaRPr lang="en-US" dirty="0"/>
          </a:p>
        </p:txBody>
      </p:sp>
    </p:spTree>
  </p:cSld>
  <p:clrMapOvr>
    <a:masterClrMapping/>
  </p:clrMapOvr>
  <p:transition/>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Your Turn: Exercise I</a:t>
            </a:r>
            <a:endParaRPr lang="en-US" dirty="0"/>
          </a:p>
        </p:txBody>
      </p:sp>
      <p:sp>
        <p:nvSpPr>
          <p:cNvPr id="3" name="Content Placeholder 2"/>
          <p:cNvSpPr>
            <a:spLocks noGrp="1"/>
          </p:cNvSpPr>
          <p:nvPr>
            <p:ph idx="1"/>
          </p:nvPr>
        </p:nvSpPr>
        <p:spPr/>
        <p:txBody>
          <a:bodyPr/>
          <a:lstStyle/>
          <a:p>
            <a:pPr marL="0" indent="0" eaLnBrk="1" hangingPunct="1">
              <a:defRPr/>
            </a:pPr>
            <a:r>
              <a:rPr lang="en-US" dirty="0" smtClean="0"/>
              <a:t>You have faced many challenging interpersonal situations in your personal and professional lives. Please share with your group, one example, and describe what strategies worked and what strategies that didn’t work.</a:t>
            </a:r>
          </a:p>
          <a:p>
            <a:pPr eaLnBrk="1" hangingPunct="1">
              <a:defRPr/>
            </a:pPr>
            <a:endParaRPr lang="en-US" dirty="0"/>
          </a:p>
        </p:txBody>
      </p:sp>
    </p:spTree>
    <p:extLst>
      <p:ext uri="{BB962C8B-B14F-4D97-AF65-F5344CB8AC3E}">
        <p14:creationId xmlns:p14="http://schemas.microsoft.com/office/powerpoint/2010/main" val="1874984617"/>
      </p:ext>
    </p:extLst>
  </p:cSld>
  <p:clrMapOvr>
    <a:masterClrMapping/>
  </p:clrMapOvr>
  <p:transition/>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eaLnBrk="1" hangingPunct="1">
              <a:defRPr/>
            </a:pPr>
            <a:r>
              <a:rPr lang="en-US" sz="6600" dirty="0" smtClean="0"/>
              <a:t>a sober beginning to our discussion . . .</a:t>
            </a:r>
            <a:endParaRPr lang="en-US" sz="6600" dirty="0"/>
          </a:p>
        </p:txBody>
      </p:sp>
    </p:spTree>
    <p:extLst>
      <p:ext uri="{BB962C8B-B14F-4D97-AF65-F5344CB8AC3E}">
        <p14:creationId xmlns:p14="http://schemas.microsoft.com/office/powerpoint/2010/main" val="1988964296"/>
      </p:ext>
    </p:extLst>
  </p:cSld>
  <p:clrMapOvr>
    <a:masterClrMapping/>
  </p:clrMapOvr>
  <p:transition/>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endParaRPr lang="en-US" dirty="0"/>
          </a:p>
        </p:txBody>
      </p:sp>
      <p:sp>
        <p:nvSpPr>
          <p:cNvPr id="3" name="Content Placeholder 2"/>
          <p:cNvSpPr>
            <a:spLocks noGrp="1"/>
          </p:cNvSpPr>
          <p:nvPr>
            <p:ph idx="1"/>
          </p:nvPr>
        </p:nvSpPr>
        <p:spPr/>
        <p:txBody>
          <a:bodyPr/>
          <a:lstStyle/>
          <a:p>
            <a:pPr marL="0" indent="0" eaLnBrk="1" hangingPunct="1">
              <a:defRPr/>
            </a:pPr>
            <a:r>
              <a:rPr lang="en-US" dirty="0" smtClean="0"/>
              <a:t>Anyone can become angry—that is easy. But to be angry with the right person , to the right degree, at the right time, for the right purpose, and in the right way---this is not easy.</a:t>
            </a:r>
          </a:p>
          <a:p>
            <a:pPr marL="0" indent="0" eaLnBrk="1" hangingPunct="1">
              <a:defRPr/>
            </a:pPr>
            <a:r>
              <a:rPr lang="en-US" dirty="0" smtClean="0"/>
              <a:t> </a:t>
            </a:r>
          </a:p>
          <a:p>
            <a:pPr marL="0" indent="0" algn="r" eaLnBrk="1" hangingPunct="1">
              <a:defRPr/>
            </a:pPr>
            <a:r>
              <a:rPr lang="en-US" dirty="0" smtClean="0"/>
              <a:t>Aristotle</a:t>
            </a:r>
            <a:endParaRPr lang="en-US" dirty="0"/>
          </a:p>
        </p:txBody>
      </p:sp>
    </p:spTree>
    <p:extLst>
      <p:ext uri="{BB962C8B-B14F-4D97-AF65-F5344CB8AC3E}">
        <p14:creationId xmlns:p14="http://schemas.microsoft.com/office/powerpoint/2010/main" val="3146394442"/>
      </p:ext>
    </p:extLst>
  </p:cSld>
  <p:clrMapOvr>
    <a:masterClrMapping/>
  </p:clrMapOvr>
  <p:transition/>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295400"/>
            <a:ext cx="7772400" cy="4114800"/>
          </a:xfrm>
        </p:spPr>
        <p:txBody>
          <a:bodyPr/>
          <a:lstStyle/>
          <a:p>
            <a:pPr marL="0" indent="0" eaLnBrk="1" hangingPunct="1">
              <a:defRPr/>
            </a:pPr>
            <a:r>
              <a:rPr lang="en-US" sz="3200" dirty="0" smtClean="0"/>
              <a:t>Man is  the only animal of which I am thoroughly and cravenly afraid.  I have never thought much of the courage of a lion tamer. Inside the cage he is at least safe from other men.  There is less harm in a well-fed lion. It has no ideal, no sect, no party, no nation,  no class; in short, no reason for destroying anything it does not want to eat,</a:t>
            </a:r>
            <a:endParaRPr lang="en-US" sz="500" dirty="0" smtClean="0"/>
          </a:p>
          <a:p>
            <a:pPr marL="0" indent="0" algn="r" eaLnBrk="1" hangingPunct="1">
              <a:defRPr/>
            </a:pPr>
            <a:r>
              <a:rPr lang="en-US" sz="2400" dirty="0" smtClean="0"/>
              <a:t>George Bernard Shaw</a:t>
            </a:r>
          </a:p>
          <a:p>
            <a:pPr marL="0" indent="0" eaLnBrk="1" hangingPunct="1">
              <a:defRPr/>
            </a:pPr>
            <a:endParaRPr lang="en-US" sz="2400" dirty="0"/>
          </a:p>
        </p:txBody>
      </p:sp>
    </p:spTree>
    <p:extLst>
      <p:ext uri="{BB962C8B-B14F-4D97-AF65-F5344CB8AC3E}">
        <p14:creationId xmlns:p14="http://schemas.microsoft.com/office/powerpoint/2010/main" val="3647691311"/>
      </p:ext>
    </p:extLst>
  </p:cSld>
  <p:clrMapOvr>
    <a:masterClrMapping/>
  </p:clrMapOvr>
  <p:transition/>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endParaRPr lang="en-US" dirty="0"/>
          </a:p>
        </p:txBody>
      </p:sp>
      <p:sp>
        <p:nvSpPr>
          <p:cNvPr id="3" name="Content Placeholder 2"/>
          <p:cNvSpPr>
            <a:spLocks noGrp="1"/>
          </p:cNvSpPr>
          <p:nvPr>
            <p:ph idx="1"/>
          </p:nvPr>
        </p:nvSpPr>
        <p:spPr/>
        <p:txBody>
          <a:bodyPr/>
          <a:lstStyle/>
          <a:p>
            <a:pPr marL="0" indent="0" eaLnBrk="1" hangingPunct="1">
              <a:defRPr/>
            </a:pPr>
            <a:r>
              <a:rPr lang="en-US" dirty="0" smtClean="0"/>
              <a:t>Anger is never without a reason, but seldom with a good one.</a:t>
            </a:r>
          </a:p>
          <a:p>
            <a:pPr marL="0" indent="0" eaLnBrk="1" hangingPunct="1">
              <a:defRPr/>
            </a:pPr>
            <a:r>
              <a:rPr lang="en-US" dirty="0" smtClean="0"/>
              <a:t> </a:t>
            </a:r>
          </a:p>
          <a:p>
            <a:pPr marL="0" indent="0" algn="r" eaLnBrk="1" hangingPunct="1">
              <a:defRPr/>
            </a:pPr>
            <a:r>
              <a:rPr lang="en-US" dirty="0" smtClean="0"/>
              <a:t>Benjamin Franklin</a:t>
            </a:r>
            <a:endParaRPr lang="en-US" dirty="0"/>
          </a:p>
        </p:txBody>
      </p:sp>
    </p:spTree>
    <p:extLst>
      <p:ext uri="{BB962C8B-B14F-4D97-AF65-F5344CB8AC3E}">
        <p14:creationId xmlns:p14="http://schemas.microsoft.com/office/powerpoint/2010/main" val="4202550008"/>
      </p:ext>
    </p:extLst>
  </p:cSld>
  <p:clrMapOvr>
    <a:masterClrMapping/>
  </p:clrMapOvr>
  <p:transition/>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eaLnBrk="1" hangingPunct="1">
              <a:defRPr/>
            </a:pPr>
            <a:r>
              <a:rPr lang="en-US" dirty="0" smtClean="0"/>
              <a:t>More than anytime in history, mankind faces a crossroads.  One path leads to despair and utter hopelessness, the other to total extinction.  Let us pray that we have the wisdom to choose correctly.</a:t>
            </a:r>
          </a:p>
          <a:p>
            <a:pPr marL="0" indent="0" eaLnBrk="1" hangingPunct="1">
              <a:defRPr/>
            </a:pPr>
            <a:endParaRPr lang="en-US" dirty="0" smtClean="0"/>
          </a:p>
          <a:p>
            <a:pPr marL="0" indent="0" algn="r" eaLnBrk="1" hangingPunct="1">
              <a:defRPr/>
            </a:pPr>
            <a:r>
              <a:rPr lang="en-US" dirty="0" smtClean="0"/>
              <a:t>Woody Allen</a:t>
            </a:r>
            <a:endParaRPr lang="en-US" dirty="0"/>
          </a:p>
        </p:txBody>
      </p:sp>
    </p:spTree>
    <p:extLst>
      <p:ext uri="{BB962C8B-B14F-4D97-AF65-F5344CB8AC3E}">
        <p14:creationId xmlns:p14="http://schemas.microsoft.com/office/powerpoint/2010/main" val="2092168580"/>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defRPr/>
            </a:pPr>
            <a:r>
              <a:rPr lang="en-US" smtClean="0"/>
              <a:t>Myth Understandings</a:t>
            </a:r>
          </a:p>
        </p:txBody>
      </p:sp>
      <p:sp>
        <p:nvSpPr>
          <p:cNvPr id="20483" name="Rectangle 3"/>
          <p:cNvSpPr>
            <a:spLocks noGrp="1" noChangeArrowheads="1"/>
          </p:cNvSpPr>
          <p:nvPr>
            <p:ph idx="1"/>
          </p:nvPr>
        </p:nvSpPr>
        <p:spPr/>
        <p:txBody>
          <a:bodyPr/>
          <a:lstStyle/>
          <a:p>
            <a:pPr marL="0" indent="0" eaLnBrk="1" hangingPunct="1">
              <a:defRPr/>
            </a:pPr>
            <a:r>
              <a:rPr lang="en-US" smtClean="0"/>
              <a:t>Standardization of procedures in large organizations has reduced the need and opportunity for creativity.</a:t>
            </a:r>
          </a:p>
          <a:p>
            <a:pPr marL="0" indent="0" eaLnBrk="1" hangingPunct="1">
              <a:defRPr/>
            </a:pPr>
            <a:endParaRPr lang="en-US" smtClean="0"/>
          </a:p>
          <a:p>
            <a:pPr marL="0" indent="0" eaLnBrk="1" hangingPunct="1">
              <a:defRPr/>
            </a:pPr>
            <a:r>
              <a:rPr lang="en-US" smtClean="0"/>
              <a:t>	True				False</a:t>
            </a:r>
          </a:p>
        </p:txBody>
      </p:sp>
    </p:spTree>
  </p:cSld>
  <p:clrMapOvr>
    <a:masterClrMapping/>
  </p:clrMapOvr>
  <p:transition>
    <p:fade thruBlk="1"/>
  </p:transition>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1325" y="1774825"/>
            <a:ext cx="8229600" cy="4114800"/>
          </a:xfrm>
        </p:spPr>
        <p:txBody>
          <a:bodyPr/>
          <a:lstStyle/>
          <a:p>
            <a:pPr marL="0" indent="0" eaLnBrk="1" hangingPunct="1">
              <a:defRPr/>
            </a:pPr>
            <a:r>
              <a:rPr lang="en-US" sz="4000" dirty="0" smtClean="0"/>
              <a:t>Life is really simple, but we must insist on making it complicated.</a:t>
            </a:r>
            <a:br>
              <a:rPr lang="en-US" sz="4000" dirty="0" smtClean="0"/>
            </a:br>
            <a:endParaRPr lang="en-US" sz="4000" dirty="0" smtClean="0"/>
          </a:p>
          <a:p>
            <a:pPr marL="0" indent="0" algn="r" eaLnBrk="1" hangingPunct="1">
              <a:defRPr/>
            </a:pPr>
            <a:r>
              <a:rPr lang="en-US" sz="4000" dirty="0" smtClean="0"/>
              <a:t>Confucius</a:t>
            </a:r>
          </a:p>
          <a:p>
            <a:pPr eaLnBrk="1" hangingPunct="1">
              <a:defRPr/>
            </a:pPr>
            <a:endParaRPr lang="en-US" dirty="0"/>
          </a:p>
        </p:txBody>
      </p:sp>
    </p:spTree>
    <p:extLst>
      <p:ext uri="{BB962C8B-B14F-4D97-AF65-F5344CB8AC3E}">
        <p14:creationId xmlns:p14="http://schemas.microsoft.com/office/powerpoint/2010/main" val="2070270807"/>
      </p:ext>
    </p:extLst>
  </p:cSld>
  <p:clrMapOvr>
    <a:masterClrMapping/>
  </p:clrMapOvr>
  <p:transition/>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7988" y="484188"/>
            <a:ext cx="8229600" cy="4114800"/>
          </a:xfrm>
        </p:spPr>
        <p:txBody>
          <a:bodyPr>
            <a:normAutofit fontScale="85000" lnSpcReduction="20000"/>
          </a:bodyPr>
          <a:lstStyle/>
          <a:p>
            <a:pPr marL="0" indent="0" eaLnBrk="1" hangingPunct="1">
              <a:defRPr/>
            </a:pPr>
            <a:r>
              <a:rPr lang="en-US" sz="4000" dirty="0" smtClean="0"/>
              <a:t>So it is said that if you know others and know yourself, you will not be imperiled in a hundred battles. If you do not know others, but know yourself, you will win one and lose one. If you do not know others and do not know yourself, you will be imperiled in even the simple battles.</a:t>
            </a:r>
          </a:p>
          <a:p>
            <a:pPr marL="0" indent="0" algn="r" eaLnBrk="1" hangingPunct="1">
              <a:defRPr/>
            </a:pPr>
            <a:r>
              <a:rPr lang="en-US" sz="4000" dirty="0" smtClean="0"/>
              <a:t> </a:t>
            </a:r>
            <a:r>
              <a:rPr lang="en-US" dirty="0" smtClean="0"/>
              <a:t>Sun Tzu</a:t>
            </a:r>
          </a:p>
          <a:p>
            <a:pPr marL="0" indent="0" algn="r" eaLnBrk="1" hangingPunct="1">
              <a:defRPr/>
            </a:pPr>
            <a:r>
              <a:rPr lang="en-US" i="1" dirty="0" smtClean="0"/>
              <a:t>The Art of War</a:t>
            </a:r>
            <a:endParaRPr lang="en-US" sz="2400" dirty="0"/>
          </a:p>
        </p:txBody>
      </p:sp>
    </p:spTree>
    <p:extLst>
      <p:ext uri="{BB962C8B-B14F-4D97-AF65-F5344CB8AC3E}">
        <p14:creationId xmlns:p14="http://schemas.microsoft.com/office/powerpoint/2010/main" val="3450847404"/>
      </p:ext>
    </p:extLst>
  </p:cSld>
  <p:clrMapOvr>
    <a:masterClrMapping/>
  </p:clrMapOvr>
  <p:transition/>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eaLnBrk="1" hangingPunct="1">
              <a:defRPr/>
            </a:pPr>
            <a:r>
              <a:rPr lang="en-US" dirty="0" smtClean="0"/>
              <a:t>Trust between people does not necessarily mean that they like one another, it means that they understand one another.</a:t>
            </a:r>
          </a:p>
          <a:p>
            <a:pPr marL="0" indent="0" eaLnBrk="1" hangingPunct="1">
              <a:defRPr/>
            </a:pPr>
            <a:endParaRPr lang="en-US" dirty="0" smtClean="0"/>
          </a:p>
          <a:p>
            <a:pPr marL="0" indent="0" eaLnBrk="1" hangingPunct="1">
              <a:defRPr/>
            </a:pPr>
            <a:endParaRPr lang="en-US" dirty="0" smtClean="0"/>
          </a:p>
          <a:p>
            <a:pPr marL="0" indent="0" eaLnBrk="1" hangingPunct="1">
              <a:defRPr/>
            </a:pPr>
            <a:r>
              <a:rPr lang="en-US" dirty="0" smtClean="0"/>
              <a:t>					Peter </a:t>
            </a:r>
            <a:r>
              <a:rPr lang="en-US" dirty="0" err="1" smtClean="0"/>
              <a:t>Drucker</a:t>
            </a:r>
            <a:endParaRPr lang="en-US" dirty="0" smtClean="0"/>
          </a:p>
          <a:p>
            <a:pPr eaLnBrk="1" hangingPunct="1">
              <a:defRPr/>
            </a:pPr>
            <a:endParaRPr lang="en-US" dirty="0"/>
          </a:p>
        </p:txBody>
      </p:sp>
    </p:spTree>
    <p:extLst>
      <p:ext uri="{BB962C8B-B14F-4D97-AF65-F5344CB8AC3E}">
        <p14:creationId xmlns:p14="http://schemas.microsoft.com/office/powerpoint/2010/main" val="2809358321"/>
      </p:ext>
    </p:extLst>
  </p:cSld>
  <p:clrMapOvr>
    <a:masterClrMapping/>
  </p:clrMapOvr>
  <p:transition/>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7988" y="484188"/>
            <a:ext cx="8229600" cy="4114800"/>
          </a:xfrm>
        </p:spPr>
        <p:txBody>
          <a:bodyPr/>
          <a:lstStyle/>
          <a:p>
            <a:pPr marL="0" indent="0" eaLnBrk="1" hangingPunct="1">
              <a:defRPr/>
            </a:pPr>
            <a:r>
              <a:rPr lang="en-US" sz="3900" dirty="0" smtClean="0"/>
              <a:t>Why in this moment here and so many other corners of the earth are the living things most dangerous to man, not virus, not microbes, not parasites, but human beings?</a:t>
            </a:r>
          </a:p>
          <a:p>
            <a:pPr marL="0" indent="0" algn="r" eaLnBrk="1" hangingPunct="1">
              <a:defRPr/>
            </a:pPr>
            <a:r>
              <a:rPr lang="en-US" sz="4000" dirty="0" smtClean="0"/>
              <a:t> </a:t>
            </a:r>
            <a:r>
              <a:rPr lang="en-US" dirty="0" smtClean="0"/>
              <a:t>Abel Gomez</a:t>
            </a:r>
            <a:endParaRPr lang="en-US" sz="4000" dirty="0" smtClean="0"/>
          </a:p>
        </p:txBody>
      </p:sp>
    </p:spTree>
    <p:extLst>
      <p:ext uri="{BB962C8B-B14F-4D97-AF65-F5344CB8AC3E}">
        <p14:creationId xmlns:p14="http://schemas.microsoft.com/office/powerpoint/2010/main" val="160506070"/>
      </p:ext>
    </p:extLst>
  </p:cSld>
  <p:clrMapOvr>
    <a:masterClrMapping/>
  </p:clrMapOvr>
  <p:transition/>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p:txBody>
          <a:bodyPr/>
          <a:lstStyle/>
          <a:p>
            <a:pPr marL="0" indent="0" eaLnBrk="1" hangingPunct="1">
              <a:defRPr/>
            </a:pPr>
            <a:r>
              <a:rPr lang="en-US" sz="4000" dirty="0"/>
              <a:t>I can calculate the motions of heavenly bodies, but not the madness of people.</a:t>
            </a:r>
          </a:p>
          <a:p>
            <a:pPr marL="0" indent="0" eaLnBrk="1" hangingPunct="1">
              <a:defRPr/>
            </a:pPr>
            <a:endParaRPr lang="en-US" sz="4000" dirty="0"/>
          </a:p>
          <a:p>
            <a:pPr marL="0" indent="0" algn="r" eaLnBrk="1" hangingPunct="1">
              <a:defRPr/>
            </a:pPr>
            <a:r>
              <a:rPr lang="en-US" dirty="0"/>
              <a:t>Isaac Newton</a:t>
            </a:r>
          </a:p>
          <a:p>
            <a:pPr marL="0" indent="0" algn="r" eaLnBrk="1" hangingPunct="1">
              <a:defRPr/>
            </a:pPr>
            <a:r>
              <a:rPr lang="en-US" sz="2400" dirty="0"/>
              <a:t>1721</a:t>
            </a:r>
            <a:endParaRPr lang="en-US" dirty="0"/>
          </a:p>
        </p:txBody>
      </p:sp>
    </p:spTree>
    <p:extLst>
      <p:ext uri="{BB962C8B-B14F-4D97-AF65-F5344CB8AC3E}">
        <p14:creationId xmlns:p14="http://schemas.microsoft.com/office/powerpoint/2010/main" val="1763730158"/>
      </p:ext>
    </p:extLst>
  </p:cSld>
  <p:clrMapOvr>
    <a:masterClrMapping/>
  </p:clrMapOvr>
  <p:transition>
    <p:fade thruBlk="1"/>
  </p:transition>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2" name="Rectangle 2"/>
          <p:cNvSpPr>
            <a:spLocks noGrp="1" noChangeArrowheads="1"/>
          </p:cNvSpPr>
          <p:nvPr>
            <p:ph idx="1"/>
          </p:nvPr>
        </p:nvSpPr>
        <p:spPr>
          <a:xfrm>
            <a:off x="4114800" y="762000"/>
            <a:ext cx="4111625" cy="4114800"/>
          </a:xfrm>
        </p:spPr>
        <p:txBody>
          <a:bodyPr>
            <a:noAutofit/>
          </a:bodyPr>
          <a:lstStyle/>
          <a:p>
            <a:pPr marL="0" indent="0" eaLnBrk="1" hangingPunct="1">
              <a:lnSpc>
                <a:spcPct val="90000"/>
              </a:lnSpc>
              <a:defRPr/>
            </a:pPr>
            <a:r>
              <a:rPr lang="en-US" sz="3200" dirty="0"/>
              <a:t>The good-to-great companies paid scant attention to managing change, motivating people, or creating alignment.  Under the right conditions, the problems of commitment, alignment, motivation, and change largely melt away.</a:t>
            </a:r>
          </a:p>
        </p:txBody>
      </p:sp>
      <p:pic>
        <p:nvPicPr>
          <p:cNvPr id="56323" name="Picture 3" descr="goodtogreat"/>
          <p:cNvPicPr>
            <a:picLocks noChangeAspect="1" noChangeArrowheads="1"/>
          </p:cNvPicPr>
          <p:nvPr/>
        </p:nvPicPr>
        <p:blipFill>
          <a:blip r:embed="rId3"/>
          <a:srcRect/>
          <a:stretch>
            <a:fillRect/>
          </a:stretch>
        </p:blipFill>
        <p:spPr bwMode="auto">
          <a:xfrm>
            <a:off x="366713" y="815975"/>
            <a:ext cx="3721100" cy="5486400"/>
          </a:xfrm>
          <a:prstGeom prst="rect">
            <a:avLst/>
          </a:prstGeom>
          <a:noFill/>
          <a:effectLst>
            <a:outerShdw dist="71842" dir="2700000" algn="ctr" rotWithShape="0">
              <a:schemeClr val="folHlink"/>
            </a:outerShdw>
          </a:effectLst>
        </p:spPr>
      </p:pic>
    </p:spTree>
    <p:extLst>
      <p:ext uri="{BB962C8B-B14F-4D97-AF65-F5344CB8AC3E}">
        <p14:creationId xmlns:p14="http://schemas.microsoft.com/office/powerpoint/2010/main" val="151297982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6323"/>
                                        </p:tgtEl>
                                        <p:attrNameLst>
                                          <p:attrName>style.visibility</p:attrName>
                                        </p:attrNameLst>
                                      </p:cBhvr>
                                      <p:to>
                                        <p:strVal val="visible"/>
                                      </p:to>
                                    </p:set>
                                    <p:anim calcmode="lin" valueType="num">
                                      <p:cBhvr additive="base">
                                        <p:cTn id="7" dur="500" fill="hold"/>
                                        <p:tgtEl>
                                          <p:spTgt spid="56323"/>
                                        </p:tgtEl>
                                        <p:attrNameLst>
                                          <p:attrName>ppt_x</p:attrName>
                                        </p:attrNameLst>
                                      </p:cBhvr>
                                      <p:tavLst>
                                        <p:tav tm="0">
                                          <p:val>
                                            <p:strVal val="0-#ppt_w/2"/>
                                          </p:val>
                                        </p:tav>
                                        <p:tav tm="100000">
                                          <p:val>
                                            <p:strVal val="#ppt_x"/>
                                          </p:val>
                                        </p:tav>
                                      </p:tavLst>
                                    </p:anim>
                                    <p:anim calcmode="lin" valueType="num">
                                      <p:cBhvr additive="base">
                                        <p:cTn id="8" dur="500" fill="hold"/>
                                        <p:tgtEl>
                                          <p:spTgt spid="563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6322">
                                            <p:txEl>
                                              <p:pRg st="0" end="0"/>
                                            </p:txEl>
                                          </p:spTgt>
                                        </p:tgtEl>
                                        <p:attrNameLst>
                                          <p:attrName>style.visibility</p:attrName>
                                        </p:attrNameLst>
                                      </p:cBhvr>
                                      <p:to>
                                        <p:strVal val="visible"/>
                                      </p:to>
                                    </p:set>
                                    <p:anim calcmode="lin" valueType="num">
                                      <p:cBhvr additive="base">
                                        <p:cTn id="13" dur="500" fill="hold"/>
                                        <p:tgtEl>
                                          <p:spTgt spid="5632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632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build="p" autoUpdateAnimBg="0"/>
    </p:bldLst>
  </p:timing>
</p:sld>
</file>

<file path=ppt/slides/slide2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Rectangle 2"/>
          <p:cNvSpPr>
            <a:spLocks noGrp="1" noChangeArrowheads="1"/>
          </p:cNvSpPr>
          <p:nvPr>
            <p:ph idx="1"/>
          </p:nvPr>
        </p:nvSpPr>
        <p:spPr>
          <a:xfrm>
            <a:off x="4953000" y="290513"/>
            <a:ext cx="3933825" cy="4114800"/>
          </a:xfrm>
        </p:spPr>
        <p:txBody>
          <a:bodyPr>
            <a:noAutofit/>
          </a:bodyPr>
          <a:lstStyle/>
          <a:p>
            <a:pPr marL="0" indent="0" eaLnBrk="1" hangingPunct="1">
              <a:lnSpc>
                <a:spcPct val="90000"/>
              </a:lnSpc>
              <a:defRPr/>
            </a:pPr>
            <a:r>
              <a:rPr lang="en-US" sz="2800" dirty="0"/>
              <a:t>In many work settings, including the airline industry, the functions involved in delivering a particular product or service are divided by status, expertise, and geography.  It is Southwest’s attention to relationships – “designed in” through a consistent set of organizational practices – that accounts for much of Southwest’s performance advantage.</a:t>
            </a:r>
          </a:p>
        </p:txBody>
      </p:sp>
      <p:pic>
        <p:nvPicPr>
          <p:cNvPr id="58371" name="Picture 3" descr="southwest"/>
          <p:cNvPicPr>
            <a:picLocks noChangeAspect="1" noChangeArrowheads="1"/>
          </p:cNvPicPr>
          <p:nvPr/>
        </p:nvPicPr>
        <p:blipFill>
          <a:blip r:embed="rId3"/>
          <a:srcRect/>
          <a:stretch>
            <a:fillRect/>
          </a:stretch>
        </p:blipFill>
        <p:spPr bwMode="auto">
          <a:xfrm>
            <a:off x="207963" y="749300"/>
            <a:ext cx="4432300" cy="5486400"/>
          </a:xfrm>
          <a:prstGeom prst="rect">
            <a:avLst/>
          </a:prstGeom>
          <a:noFill/>
          <a:effectLst>
            <a:outerShdw dist="71842" dir="2700000" algn="ctr" rotWithShape="0">
              <a:schemeClr val="folHlink"/>
            </a:outerShdw>
          </a:effectLst>
        </p:spPr>
      </p:pic>
    </p:spTree>
    <p:extLst>
      <p:ext uri="{BB962C8B-B14F-4D97-AF65-F5344CB8AC3E}">
        <p14:creationId xmlns:p14="http://schemas.microsoft.com/office/powerpoint/2010/main" val="110884405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anim calcmode="lin" valueType="num">
                                      <p:cBhvr additive="base">
                                        <p:cTn id="7" dur="500" fill="hold"/>
                                        <p:tgtEl>
                                          <p:spTgt spid="583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7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build="p" autoUpdateAnimBg="0"/>
    </p:bldLst>
  </p:timing>
</p:sld>
</file>

<file path=ppt/slides/slide2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18" name="Rectangle 2"/>
          <p:cNvSpPr>
            <a:spLocks noGrp="1" noChangeArrowheads="1"/>
          </p:cNvSpPr>
          <p:nvPr>
            <p:ph idx="1"/>
          </p:nvPr>
        </p:nvSpPr>
        <p:spPr>
          <a:xfrm>
            <a:off x="4983163" y="320675"/>
            <a:ext cx="3933825" cy="4114800"/>
          </a:xfrm>
        </p:spPr>
        <p:txBody>
          <a:bodyPr>
            <a:noAutofit/>
          </a:bodyPr>
          <a:lstStyle/>
          <a:p>
            <a:pPr marL="0" indent="0" eaLnBrk="1" hangingPunct="1">
              <a:lnSpc>
                <a:spcPct val="90000"/>
              </a:lnSpc>
              <a:defRPr/>
            </a:pPr>
            <a:r>
              <a:rPr lang="en-US" sz="2800" dirty="0"/>
              <a:t>Southwest’s extraordinary performance can be traced to a set of organizational practices that deliberately overcomes the divisive effects of functional boundaries by transforming relationships between management and frontline employees, among frontline employees, and with key external parties.</a:t>
            </a:r>
          </a:p>
        </p:txBody>
      </p:sp>
      <p:pic>
        <p:nvPicPr>
          <p:cNvPr id="60420" name="Picture 4" descr="southwest"/>
          <p:cNvPicPr>
            <a:picLocks noChangeAspect="1" noChangeArrowheads="1"/>
          </p:cNvPicPr>
          <p:nvPr/>
        </p:nvPicPr>
        <p:blipFill>
          <a:blip r:embed="rId3"/>
          <a:srcRect/>
          <a:stretch>
            <a:fillRect/>
          </a:stretch>
        </p:blipFill>
        <p:spPr bwMode="auto">
          <a:xfrm>
            <a:off x="207963" y="749300"/>
            <a:ext cx="4432300" cy="5486400"/>
          </a:xfrm>
          <a:prstGeom prst="rect">
            <a:avLst/>
          </a:prstGeom>
          <a:noFill/>
          <a:effectLst>
            <a:outerShdw dist="71842" dir="2700000" algn="ctr" rotWithShape="0">
              <a:schemeClr val="folHlink"/>
            </a:outerShdw>
          </a:effectLst>
        </p:spPr>
      </p:pic>
    </p:spTree>
    <p:extLst>
      <p:ext uri="{BB962C8B-B14F-4D97-AF65-F5344CB8AC3E}">
        <p14:creationId xmlns:p14="http://schemas.microsoft.com/office/powerpoint/2010/main" val="183983378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418">
                                            <p:txEl>
                                              <p:pRg st="0" end="0"/>
                                            </p:txEl>
                                          </p:spTgt>
                                        </p:tgtEl>
                                        <p:attrNameLst>
                                          <p:attrName>style.visibility</p:attrName>
                                        </p:attrNameLst>
                                      </p:cBhvr>
                                      <p:to>
                                        <p:strVal val="visible"/>
                                      </p:to>
                                    </p:set>
                                    <p:anim calcmode="lin" valueType="num">
                                      <p:cBhvr additive="base">
                                        <p:cTn id="7" dur="500" fill="hold"/>
                                        <p:tgtEl>
                                          <p:spTgt spid="604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1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build="p" autoUpdateAnimBg="0"/>
    </p:bldLst>
  </p:timing>
</p:sld>
</file>

<file path=ppt/slides/slide2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6" name="Rectangle 2"/>
          <p:cNvSpPr>
            <a:spLocks noGrp="1" noChangeArrowheads="1"/>
          </p:cNvSpPr>
          <p:nvPr>
            <p:ph idx="1"/>
          </p:nvPr>
        </p:nvSpPr>
        <p:spPr>
          <a:xfrm>
            <a:off x="4876800" y="533400"/>
            <a:ext cx="3933825" cy="4114800"/>
          </a:xfrm>
        </p:spPr>
        <p:txBody>
          <a:bodyPr/>
          <a:lstStyle/>
          <a:p>
            <a:pPr marL="0" indent="0" eaLnBrk="1" hangingPunct="1">
              <a:lnSpc>
                <a:spcPct val="90000"/>
              </a:lnSpc>
              <a:defRPr/>
            </a:pPr>
            <a:r>
              <a:rPr lang="en-US" dirty="0"/>
              <a:t>Relative to the other airlines included in this study (United, Continental, and American), Southwest took a far more proactive approach to conflict resolution.</a:t>
            </a:r>
          </a:p>
        </p:txBody>
      </p:sp>
      <p:pic>
        <p:nvPicPr>
          <p:cNvPr id="62468" name="Picture 4" descr="southwest"/>
          <p:cNvPicPr>
            <a:picLocks noChangeAspect="1" noChangeArrowheads="1"/>
          </p:cNvPicPr>
          <p:nvPr/>
        </p:nvPicPr>
        <p:blipFill>
          <a:blip r:embed="rId3"/>
          <a:srcRect/>
          <a:stretch>
            <a:fillRect/>
          </a:stretch>
        </p:blipFill>
        <p:spPr bwMode="auto">
          <a:xfrm>
            <a:off x="207963" y="749300"/>
            <a:ext cx="4432300" cy="5486400"/>
          </a:xfrm>
          <a:prstGeom prst="rect">
            <a:avLst/>
          </a:prstGeom>
          <a:noFill/>
          <a:effectLst>
            <a:outerShdw dist="71842" dir="2700000" algn="ctr" rotWithShape="0">
              <a:schemeClr val="folHlink"/>
            </a:outerShdw>
          </a:effectLst>
        </p:spPr>
      </p:pic>
    </p:spTree>
    <p:extLst>
      <p:ext uri="{BB962C8B-B14F-4D97-AF65-F5344CB8AC3E}">
        <p14:creationId xmlns:p14="http://schemas.microsoft.com/office/powerpoint/2010/main" val="369537756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66">
                                            <p:txEl>
                                              <p:pRg st="0" end="0"/>
                                            </p:txEl>
                                          </p:spTgt>
                                        </p:tgtEl>
                                        <p:attrNameLst>
                                          <p:attrName>style.visibility</p:attrName>
                                        </p:attrNameLst>
                                      </p:cBhvr>
                                      <p:to>
                                        <p:strVal val="visible"/>
                                      </p:to>
                                    </p:set>
                                    <p:anim calcmode="lin" valueType="num">
                                      <p:cBhvr additive="base">
                                        <p:cTn id="7" dur="500" fill="hold"/>
                                        <p:tgtEl>
                                          <p:spTgt spid="6246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246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build="p" autoUpdateAnimBg="0"/>
    </p:bldLst>
  </p:timing>
</p:sld>
</file>

<file path=ppt/slides/slide2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4" name="Rectangle 2"/>
          <p:cNvSpPr>
            <a:spLocks noGrp="1" noChangeArrowheads="1"/>
          </p:cNvSpPr>
          <p:nvPr>
            <p:ph idx="1"/>
          </p:nvPr>
        </p:nvSpPr>
        <p:spPr>
          <a:xfrm>
            <a:off x="4524375" y="838200"/>
            <a:ext cx="3933825" cy="4114800"/>
          </a:xfrm>
        </p:spPr>
        <p:txBody>
          <a:bodyPr>
            <a:noAutofit/>
          </a:bodyPr>
          <a:lstStyle/>
          <a:p>
            <a:pPr marL="0" indent="0" eaLnBrk="1" hangingPunct="1">
              <a:lnSpc>
                <a:spcPct val="90000"/>
              </a:lnSpc>
              <a:defRPr/>
            </a:pPr>
            <a:r>
              <a:rPr lang="en-US" sz="3200" dirty="0"/>
              <a:t>HROs are aware of the close tie between sensitivity to operations and sensitivity to relationships.  People who refuse to speak up out of fear enact a system that knows less than it needs to know to remain effective.</a:t>
            </a:r>
          </a:p>
        </p:txBody>
      </p:sp>
      <p:pic>
        <p:nvPicPr>
          <p:cNvPr id="64515" name="Picture 3" descr="unexpected"/>
          <p:cNvPicPr>
            <a:picLocks noChangeAspect="1" noChangeArrowheads="1"/>
          </p:cNvPicPr>
          <p:nvPr/>
        </p:nvPicPr>
        <p:blipFill>
          <a:blip r:embed="rId3"/>
          <a:srcRect/>
          <a:stretch>
            <a:fillRect/>
          </a:stretch>
        </p:blipFill>
        <p:spPr bwMode="auto">
          <a:xfrm>
            <a:off x="423863" y="952500"/>
            <a:ext cx="3992562" cy="5262563"/>
          </a:xfrm>
          <a:prstGeom prst="rect">
            <a:avLst/>
          </a:prstGeom>
          <a:noFill/>
          <a:effectLst>
            <a:outerShdw dist="71842" dir="2700000" algn="ctr" rotWithShape="0">
              <a:schemeClr val="folHlink"/>
            </a:outerShdw>
          </a:effectLst>
        </p:spPr>
      </p:pic>
    </p:spTree>
    <p:extLst>
      <p:ext uri="{BB962C8B-B14F-4D97-AF65-F5344CB8AC3E}">
        <p14:creationId xmlns:p14="http://schemas.microsoft.com/office/powerpoint/2010/main" val="301835952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4515"/>
                                        </p:tgtEl>
                                        <p:attrNameLst>
                                          <p:attrName>style.visibility</p:attrName>
                                        </p:attrNameLst>
                                      </p:cBhvr>
                                      <p:to>
                                        <p:strVal val="visible"/>
                                      </p:to>
                                    </p:set>
                                    <p:anim calcmode="lin" valueType="num">
                                      <p:cBhvr additive="base">
                                        <p:cTn id="7" dur="500" fill="hold"/>
                                        <p:tgtEl>
                                          <p:spTgt spid="64515"/>
                                        </p:tgtEl>
                                        <p:attrNameLst>
                                          <p:attrName>ppt_x</p:attrName>
                                        </p:attrNameLst>
                                      </p:cBhvr>
                                      <p:tavLst>
                                        <p:tav tm="0">
                                          <p:val>
                                            <p:strVal val="0-#ppt_w/2"/>
                                          </p:val>
                                        </p:tav>
                                        <p:tav tm="100000">
                                          <p:val>
                                            <p:strVal val="#ppt_x"/>
                                          </p:val>
                                        </p:tav>
                                      </p:tavLst>
                                    </p:anim>
                                    <p:anim calcmode="lin" valueType="num">
                                      <p:cBhvr additive="base">
                                        <p:cTn id="8" dur="500" fill="hold"/>
                                        <p:tgtEl>
                                          <p:spTgt spid="645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514">
                                            <p:txEl>
                                              <p:pRg st="0" end="0"/>
                                            </p:txEl>
                                          </p:spTgt>
                                        </p:tgtEl>
                                        <p:attrNameLst>
                                          <p:attrName>style.visibility</p:attrName>
                                        </p:attrNameLst>
                                      </p:cBhvr>
                                      <p:to>
                                        <p:strVal val="visible"/>
                                      </p:to>
                                    </p:set>
                                    <p:anim calcmode="lin" valueType="num">
                                      <p:cBhvr additive="base">
                                        <p:cTn id="13" dur="500" fill="hold"/>
                                        <p:tgtEl>
                                          <p:spTgt spid="6451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45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4525963"/>
          </a:xfrm>
        </p:spPr>
        <p:txBody>
          <a:bodyPr>
            <a:normAutofit lnSpcReduction="10000"/>
          </a:bodyPr>
          <a:lstStyle/>
          <a:p>
            <a:pPr marL="53975" indent="-53975" eaLnBrk="1" hangingPunct="1">
              <a:defRPr/>
            </a:pPr>
            <a:r>
              <a:rPr lang="en-US" dirty="0" smtClean="0"/>
              <a:t>Expending energy trying to motivate people is largely a waste of time. If you have the right people on the bus they will be self-motivated.  The real question then becomes: </a:t>
            </a:r>
            <a:r>
              <a:rPr lang="en-US" i="1" dirty="0" smtClean="0"/>
              <a:t>How do you manage in such a way as not to de-motivate people?</a:t>
            </a:r>
            <a:endParaRPr lang="en-US" dirty="0" smtClean="0"/>
          </a:p>
          <a:p>
            <a:pPr marL="0" indent="0" eaLnBrk="1" hangingPunct="1">
              <a:defRPr/>
            </a:pPr>
            <a:endParaRPr lang="en-US" dirty="0"/>
          </a:p>
          <a:p>
            <a:pPr marL="0" indent="0" eaLnBrk="1" hangingPunct="1">
              <a:defRPr/>
            </a:pPr>
            <a:r>
              <a:rPr lang="en-US" sz="2000" dirty="0" smtClean="0"/>
              <a:t>Jim Collins</a:t>
            </a:r>
          </a:p>
          <a:p>
            <a:pPr marL="0" indent="0" eaLnBrk="1" hangingPunct="1">
              <a:defRPr/>
            </a:pPr>
            <a:r>
              <a:rPr lang="en-US" sz="2000" u="sng" dirty="0" smtClean="0"/>
              <a:t>Good to Great</a:t>
            </a:r>
            <a:endParaRPr lang="en-US" sz="2000"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a:spLocks noGrp="1" noChangeArrowheads="1"/>
          </p:cNvSpPr>
          <p:nvPr>
            <p:ph type="title"/>
          </p:nvPr>
        </p:nvSpPr>
        <p:spPr/>
        <p:txBody>
          <a:bodyPr/>
          <a:lstStyle/>
          <a:p>
            <a:pPr eaLnBrk="1" hangingPunct="1">
              <a:defRPr/>
            </a:pPr>
            <a:r>
              <a:rPr lang="en-US" smtClean="0"/>
              <a:t>False</a:t>
            </a:r>
          </a:p>
        </p:txBody>
      </p:sp>
      <p:sp>
        <p:nvSpPr>
          <p:cNvPr id="18439" name="Rectangle 7"/>
          <p:cNvSpPr>
            <a:spLocks noGrp="1" noChangeArrowheads="1"/>
          </p:cNvSpPr>
          <p:nvPr>
            <p:ph idx="1"/>
          </p:nvPr>
        </p:nvSpPr>
        <p:spPr/>
        <p:txBody>
          <a:bodyPr/>
          <a:lstStyle/>
          <a:p>
            <a:pPr marL="0" indent="0" eaLnBrk="1" hangingPunct="1">
              <a:lnSpc>
                <a:spcPct val="90000"/>
              </a:lnSpc>
              <a:defRPr/>
            </a:pPr>
            <a:r>
              <a:rPr lang="en-US" sz="2800" smtClean="0"/>
              <a:t>“..But standardization does not remove the need for creativity, it spreads the need throughout the company, and even into its network of customers and suppliers. For no matter how standardized a process becomes, the unexpected can and will occur anywhere and without warning. Since a company cannot predict when and where the unanticipated will occur, it cannot know who may become aware of it and what knowledge that person will bring to bear on it.”</a:t>
            </a:r>
          </a:p>
          <a:p>
            <a:pPr lvl="4" eaLnBrk="1" hangingPunct="1">
              <a:lnSpc>
                <a:spcPct val="90000"/>
              </a:lnSpc>
              <a:defRPr/>
            </a:pPr>
            <a:r>
              <a:rPr lang="en-US" sz="1800" smtClean="0"/>
              <a:t>Robinson &amp; Stern</a:t>
            </a:r>
          </a:p>
        </p:txBody>
      </p:sp>
    </p:spTree>
  </p:cSld>
  <p:clrMapOvr>
    <a:masterClrMapping/>
  </p:clrMapOvr>
  <p:transition>
    <p:fade thruBlk="1"/>
  </p:transition>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0" y="295275"/>
            <a:ext cx="9144000" cy="1143000"/>
          </a:xfrm>
        </p:spPr>
        <p:txBody>
          <a:bodyPr>
            <a:normAutofit fontScale="90000"/>
          </a:bodyPr>
          <a:lstStyle/>
          <a:p>
            <a:pPr eaLnBrk="1" hangingPunct="1">
              <a:defRPr/>
            </a:pPr>
            <a:r>
              <a:rPr lang="en-US" dirty="0"/>
              <a:t>Survey of Why People </a:t>
            </a:r>
            <a:br>
              <a:rPr lang="en-US" dirty="0"/>
            </a:br>
            <a:r>
              <a:rPr lang="en-US" dirty="0"/>
              <a:t>Leave the Navy</a:t>
            </a:r>
          </a:p>
        </p:txBody>
      </p:sp>
      <p:sp>
        <p:nvSpPr>
          <p:cNvPr id="66563" name="Rectangle 3"/>
          <p:cNvSpPr>
            <a:spLocks noGrp="1" noChangeArrowheads="1"/>
          </p:cNvSpPr>
          <p:nvPr>
            <p:ph idx="1"/>
          </p:nvPr>
        </p:nvSpPr>
        <p:spPr>
          <a:xfrm>
            <a:off x="457200" y="1905000"/>
            <a:ext cx="4778375" cy="4114800"/>
          </a:xfrm>
        </p:spPr>
        <p:txBody>
          <a:bodyPr/>
          <a:lstStyle/>
          <a:p>
            <a:pPr marL="338138" indent="-338138" eaLnBrk="1" hangingPunct="1">
              <a:lnSpc>
                <a:spcPct val="90000"/>
              </a:lnSpc>
              <a:buFont typeface="Wingdings" pitchFamily="2" charset="2"/>
              <a:buAutoNum type="arabicPeriod"/>
              <a:defRPr/>
            </a:pPr>
            <a:r>
              <a:rPr lang="en-US" sz="2800" dirty="0"/>
              <a:t>Not being treated with respect or dignity.</a:t>
            </a:r>
          </a:p>
          <a:p>
            <a:pPr marL="338138" indent="-338138" eaLnBrk="1" hangingPunct="1">
              <a:lnSpc>
                <a:spcPct val="90000"/>
              </a:lnSpc>
              <a:buFont typeface="Wingdings" pitchFamily="2" charset="2"/>
              <a:buAutoNum type="arabicPeriod"/>
              <a:defRPr/>
            </a:pPr>
            <a:r>
              <a:rPr lang="en-US" sz="2800" dirty="0"/>
              <a:t>Being prevented from making an impact on the organization.</a:t>
            </a:r>
          </a:p>
          <a:p>
            <a:pPr marL="338138" indent="-338138" eaLnBrk="1" hangingPunct="1">
              <a:lnSpc>
                <a:spcPct val="90000"/>
              </a:lnSpc>
              <a:buFont typeface="Wingdings" pitchFamily="2" charset="2"/>
              <a:buAutoNum type="arabicPeriod"/>
              <a:defRPr/>
            </a:pPr>
            <a:r>
              <a:rPr lang="en-US" sz="2800" dirty="0"/>
              <a:t>Not feeling listened to</a:t>
            </a:r>
          </a:p>
          <a:p>
            <a:pPr marL="338138" indent="-338138" eaLnBrk="1" hangingPunct="1">
              <a:lnSpc>
                <a:spcPct val="90000"/>
              </a:lnSpc>
              <a:buFont typeface="Wingdings" pitchFamily="2" charset="2"/>
              <a:buAutoNum type="arabicPeriod"/>
              <a:defRPr/>
            </a:pPr>
            <a:r>
              <a:rPr lang="en-US" sz="2800" dirty="0"/>
              <a:t>Not being given more responsibility</a:t>
            </a:r>
          </a:p>
          <a:p>
            <a:pPr marL="338138" indent="-338138" eaLnBrk="1" hangingPunct="1">
              <a:lnSpc>
                <a:spcPct val="90000"/>
              </a:lnSpc>
              <a:buFont typeface="Wingdings" pitchFamily="2" charset="2"/>
              <a:buAutoNum type="arabicPeriod"/>
              <a:defRPr/>
            </a:pPr>
            <a:r>
              <a:rPr lang="en-US" sz="2800" dirty="0"/>
              <a:t>Low pay</a:t>
            </a:r>
          </a:p>
        </p:txBody>
      </p:sp>
      <p:pic>
        <p:nvPicPr>
          <p:cNvPr id="66564" name="Picture 4" descr="navy"/>
          <p:cNvPicPr>
            <a:picLocks noChangeAspect="1" noChangeArrowheads="1"/>
          </p:cNvPicPr>
          <p:nvPr/>
        </p:nvPicPr>
        <p:blipFill>
          <a:blip r:embed="rId3"/>
          <a:srcRect/>
          <a:stretch>
            <a:fillRect/>
          </a:stretch>
        </p:blipFill>
        <p:spPr bwMode="auto">
          <a:xfrm>
            <a:off x="5197475" y="1612900"/>
            <a:ext cx="3881438" cy="5097463"/>
          </a:xfrm>
          <a:prstGeom prst="rect">
            <a:avLst/>
          </a:prstGeom>
          <a:noFill/>
          <a:effectLst>
            <a:outerShdw dist="71842" dir="2700000" algn="ctr" rotWithShape="0">
              <a:srgbClr val="000000"/>
            </a:outerShdw>
          </a:effectLst>
        </p:spPr>
      </p:pic>
    </p:spTree>
    <p:extLst>
      <p:ext uri="{BB962C8B-B14F-4D97-AF65-F5344CB8AC3E}">
        <p14:creationId xmlns:p14="http://schemas.microsoft.com/office/powerpoint/2010/main" val="272141208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6563">
                                            <p:txEl>
                                              <p:pRg st="0" end="0"/>
                                            </p:txEl>
                                          </p:spTgt>
                                        </p:tgtEl>
                                        <p:attrNameLst>
                                          <p:attrName>style.visibility</p:attrName>
                                        </p:attrNameLst>
                                      </p:cBhvr>
                                      <p:to>
                                        <p:strVal val="visible"/>
                                      </p:to>
                                    </p:set>
                                    <p:anim calcmode="lin" valueType="num">
                                      <p:cBhvr additive="base">
                                        <p:cTn id="7" dur="500" fill="hold"/>
                                        <p:tgtEl>
                                          <p:spTgt spid="665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65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6563">
                                            <p:txEl>
                                              <p:pRg st="1" end="1"/>
                                            </p:txEl>
                                          </p:spTgt>
                                        </p:tgtEl>
                                        <p:attrNameLst>
                                          <p:attrName>style.visibility</p:attrName>
                                        </p:attrNameLst>
                                      </p:cBhvr>
                                      <p:to>
                                        <p:strVal val="visible"/>
                                      </p:to>
                                    </p:set>
                                    <p:anim calcmode="lin" valueType="num">
                                      <p:cBhvr additive="base">
                                        <p:cTn id="13" dur="500" fill="hold"/>
                                        <p:tgtEl>
                                          <p:spTgt spid="665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65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6563">
                                            <p:txEl>
                                              <p:pRg st="2" end="2"/>
                                            </p:txEl>
                                          </p:spTgt>
                                        </p:tgtEl>
                                        <p:attrNameLst>
                                          <p:attrName>style.visibility</p:attrName>
                                        </p:attrNameLst>
                                      </p:cBhvr>
                                      <p:to>
                                        <p:strVal val="visible"/>
                                      </p:to>
                                    </p:set>
                                    <p:anim calcmode="lin" valueType="num">
                                      <p:cBhvr additive="base">
                                        <p:cTn id="19" dur="500" fill="hold"/>
                                        <p:tgtEl>
                                          <p:spTgt spid="6656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65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6563">
                                            <p:txEl>
                                              <p:pRg st="3" end="3"/>
                                            </p:txEl>
                                          </p:spTgt>
                                        </p:tgtEl>
                                        <p:attrNameLst>
                                          <p:attrName>style.visibility</p:attrName>
                                        </p:attrNameLst>
                                      </p:cBhvr>
                                      <p:to>
                                        <p:strVal val="visible"/>
                                      </p:to>
                                    </p:set>
                                    <p:anim calcmode="lin" valueType="num">
                                      <p:cBhvr additive="base">
                                        <p:cTn id="25" dur="500" fill="hold"/>
                                        <p:tgtEl>
                                          <p:spTgt spid="6656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656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6563">
                                            <p:txEl>
                                              <p:pRg st="4" end="4"/>
                                            </p:txEl>
                                          </p:spTgt>
                                        </p:tgtEl>
                                        <p:attrNameLst>
                                          <p:attrName>style.visibility</p:attrName>
                                        </p:attrNameLst>
                                      </p:cBhvr>
                                      <p:to>
                                        <p:strVal val="visible"/>
                                      </p:to>
                                    </p:set>
                                    <p:anim calcmode="lin" valueType="num">
                                      <p:cBhvr additive="base">
                                        <p:cTn id="31" dur="500" fill="hold"/>
                                        <p:tgtEl>
                                          <p:spTgt spid="6656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656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autoUpdateAnimBg="0"/>
    </p:bld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810000"/>
            <a:ext cx="8931275" cy="1431925"/>
          </a:xfrm>
        </p:spPr>
        <p:txBody>
          <a:bodyPr/>
          <a:lstStyle/>
          <a:p>
            <a:pPr eaLnBrk="1" hangingPunct="1">
              <a:defRPr/>
            </a:pPr>
            <a:r>
              <a:rPr lang="en-US" sz="6600" dirty="0" smtClean="0"/>
              <a:t>Why Conflict is So Important</a:t>
            </a:r>
            <a:endParaRPr lang="en-US" sz="6600" dirty="0"/>
          </a:p>
        </p:txBody>
      </p:sp>
    </p:spTree>
    <p:extLst>
      <p:ext uri="{BB962C8B-B14F-4D97-AF65-F5344CB8AC3E}">
        <p14:creationId xmlns:p14="http://schemas.microsoft.com/office/powerpoint/2010/main" val="1426646400"/>
      </p:ext>
    </p:extLst>
  </p:cSld>
  <p:clrMapOvr>
    <a:masterClrMapping/>
  </p:clrMapOvr>
  <p:transition/>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Why Conflict is So Important</a:t>
            </a:r>
            <a:endParaRPr lang="en-US" dirty="0"/>
          </a:p>
        </p:txBody>
      </p:sp>
      <p:sp>
        <p:nvSpPr>
          <p:cNvPr id="3" name="Content Placeholder 2"/>
          <p:cNvSpPr>
            <a:spLocks noGrp="1"/>
          </p:cNvSpPr>
          <p:nvPr>
            <p:ph idx="1"/>
          </p:nvPr>
        </p:nvSpPr>
        <p:spPr/>
        <p:txBody>
          <a:bodyPr/>
          <a:lstStyle/>
          <a:p>
            <a:pPr eaLnBrk="1" hangingPunct="1">
              <a:buFont typeface="Arial" pitchFamily="34" charset="0"/>
              <a:buChar char="•"/>
              <a:defRPr/>
            </a:pPr>
            <a:r>
              <a:rPr lang="en-US" sz="2800" dirty="0" smtClean="0"/>
              <a:t>Managed poorly, it is crippling to relationships and organizations</a:t>
            </a:r>
          </a:p>
          <a:p>
            <a:pPr marL="750888" lvl="1" indent="-293688" eaLnBrk="1" hangingPunct="1">
              <a:buFont typeface="Arial" pitchFamily="34" charset="0"/>
              <a:buChar char="•"/>
              <a:defRPr/>
            </a:pPr>
            <a:r>
              <a:rPr lang="en-US" sz="2400" dirty="0" smtClean="0"/>
              <a:t>NASA</a:t>
            </a:r>
          </a:p>
          <a:p>
            <a:pPr marL="750888" lvl="1" indent="-293688" eaLnBrk="1" hangingPunct="1">
              <a:buFont typeface="Arial" pitchFamily="34" charset="0"/>
              <a:buChar char="•"/>
              <a:defRPr/>
            </a:pPr>
            <a:r>
              <a:rPr lang="en-US" sz="2400" dirty="0" smtClean="0"/>
              <a:t>BP</a:t>
            </a:r>
          </a:p>
          <a:p>
            <a:pPr eaLnBrk="1" hangingPunct="1">
              <a:buFont typeface="Arial" pitchFamily="34" charset="0"/>
              <a:buChar char="•"/>
              <a:defRPr/>
            </a:pPr>
            <a:r>
              <a:rPr lang="en-US" sz="2800" dirty="0" smtClean="0"/>
              <a:t>Managed poorly, it is a challenge to physical health</a:t>
            </a:r>
          </a:p>
          <a:p>
            <a:pPr marL="750888" lvl="1" indent="-293688" eaLnBrk="1" hangingPunct="1">
              <a:buFont typeface="Arial" pitchFamily="34" charset="0"/>
              <a:buChar char="•"/>
              <a:defRPr/>
            </a:pPr>
            <a:r>
              <a:rPr lang="en-US" sz="2400" dirty="0" smtClean="0"/>
              <a:t>Cardiac Risk</a:t>
            </a:r>
          </a:p>
          <a:p>
            <a:pPr eaLnBrk="1" hangingPunct="1">
              <a:buFont typeface="Arial" pitchFamily="34" charset="0"/>
              <a:buChar char="•"/>
              <a:defRPr/>
            </a:pPr>
            <a:r>
              <a:rPr lang="en-US" sz="2800" dirty="0" smtClean="0"/>
              <a:t>Self Test</a:t>
            </a:r>
            <a:endParaRPr lang="en-US" sz="2800" dirty="0"/>
          </a:p>
        </p:txBody>
      </p:sp>
    </p:spTree>
    <p:extLst>
      <p:ext uri="{BB962C8B-B14F-4D97-AF65-F5344CB8AC3E}">
        <p14:creationId xmlns:p14="http://schemas.microsoft.com/office/powerpoint/2010/main" val="28739385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Why So Important?</a:t>
            </a:r>
            <a:endParaRPr lang="en-US" dirty="0"/>
          </a:p>
        </p:txBody>
      </p:sp>
      <p:sp>
        <p:nvSpPr>
          <p:cNvPr id="3" name="Content Placeholder 2"/>
          <p:cNvSpPr>
            <a:spLocks noGrp="1"/>
          </p:cNvSpPr>
          <p:nvPr>
            <p:ph idx="1"/>
          </p:nvPr>
        </p:nvSpPr>
        <p:spPr>
          <a:xfrm>
            <a:off x="457200" y="2068513"/>
            <a:ext cx="8229600" cy="4114800"/>
          </a:xfrm>
        </p:spPr>
        <p:txBody>
          <a:bodyPr/>
          <a:lstStyle/>
          <a:p>
            <a:pPr eaLnBrk="1" hangingPunct="1">
              <a:defRPr/>
            </a:pPr>
            <a:r>
              <a:rPr lang="en-US" dirty="0" smtClean="0"/>
              <a:t>Productivity</a:t>
            </a:r>
          </a:p>
          <a:p>
            <a:pPr marL="750888" lvl="1" indent="-293688" eaLnBrk="1" hangingPunct="1">
              <a:buFont typeface="Arial" pitchFamily="34" charset="0"/>
              <a:buChar char="•"/>
              <a:defRPr/>
            </a:pPr>
            <a:r>
              <a:rPr lang="en-US" sz="2400" dirty="0" smtClean="0"/>
              <a:t>Poor morale among frontline staff directly effects staff turnover, customer satisfaction, and revenue</a:t>
            </a:r>
          </a:p>
          <a:p>
            <a:pPr marL="750888" lvl="1" indent="-293688" eaLnBrk="1" hangingPunct="1">
              <a:buFont typeface="Arial" pitchFamily="34" charset="0"/>
              <a:buChar char="•"/>
              <a:defRPr/>
            </a:pPr>
            <a:r>
              <a:rPr lang="en-US" sz="2400" dirty="0" smtClean="0"/>
              <a:t>A Gallup study of 2 million employees at 700 American companies found that the best predictor of staff retention and productivity was the quality of an employee’s relationship with their boss</a:t>
            </a:r>
          </a:p>
          <a:p>
            <a:pPr marL="750888" lvl="1" indent="-293688" eaLnBrk="1" hangingPunct="1">
              <a:buFont typeface="Arial" pitchFamily="34" charset="0"/>
              <a:buChar char="•"/>
              <a:defRPr/>
            </a:pPr>
            <a:r>
              <a:rPr lang="en-US" sz="2400" dirty="0" smtClean="0"/>
              <a:t>If a group or team lacks the ability to cooperate, decision-making quality and speed suffer</a:t>
            </a:r>
          </a:p>
        </p:txBody>
      </p:sp>
    </p:spTree>
    <p:extLst>
      <p:ext uri="{BB962C8B-B14F-4D97-AF65-F5344CB8AC3E}">
        <p14:creationId xmlns:p14="http://schemas.microsoft.com/office/powerpoint/2010/main" val="11419950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Why Conflict is So Important</a:t>
            </a:r>
            <a:endParaRPr lang="en-US" dirty="0"/>
          </a:p>
        </p:txBody>
      </p:sp>
      <p:sp>
        <p:nvSpPr>
          <p:cNvPr id="3" name="Content Placeholder 2"/>
          <p:cNvSpPr>
            <a:spLocks noGrp="1"/>
          </p:cNvSpPr>
          <p:nvPr>
            <p:ph idx="1"/>
          </p:nvPr>
        </p:nvSpPr>
        <p:spPr/>
        <p:txBody>
          <a:bodyPr/>
          <a:lstStyle/>
          <a:p>
            <a:pPr eaLnBrk="1" hangingPunct="1">
              <a:defRPr/>
            </a:pPr>
            <a:r>
              <a:rPr lang="en-US" sz="2800" dirty="0" smtClean="0"/>
              <a:t>Managed well, it </a:t>
            </a:r>
            <a:r>
              <a:rPr lang="en-US" sz="2800" smtClean="0"/>
              <a:t>enhances trust </a:t>
            </a:r>
            <a:r>
              <a:rPr lang="en-US" sz="2800" dirty="0" smtClean="0"/>
              <a:t>and creativity</a:t>
            </a:r>
            <a:br>
              <a:rPr lang="en-US" sz="2800" dirty="0" smtClean="0"/>
            </a:br>
            <a:endParaRPr lang="en-US" sz="1600" dirty="0" smtClean="0"/>
          </a:p>
          <a:p>
            <a:pPr lvl="1" eaLnBrk="1" hangingPunct="1">
              <a:defRPr/>
            </a:pPr>
            <a:r>
              <a:rPr lang="en-US" sz="2800" dirty="0" smtClean="0"/>
              <a:t>“The key to unlocking openness at work is to teach people to give up having to be in agreement.  We think agreement is so important.  Who cares?  You have to bring paradoxes, conflicts, and dilemmas, out in the open, so collectively, we can be more intelligent than we can be individually.”</a:t>
            </a:r>
          </a:p>
          <a:p>
            <a:pPr lvl="2" algn="r" eaLnBrk="1" hangingPunct="1">
              <a:defRPr/>
            </a:pPr>
            <a:r>
              <a:rPr lang="en-US" sz="2000" dirty="0" smtClean="0"/>
              <a:t>Peter Senge</a:t>
            </a:r>
          </a:p>
        </p:txBody>
      </p:sp>
    </p:spTree>
    <p:extLst>
      <p:ext uri="{BB962C8B-B14F-4D97-AF65-F5344CB8AC3E}">
        <p14:creationId xmlns:p14="http://schemas.microsoft.com/office/powerpoint/2010/main" val="34625385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Why So Important?</a:t>
            </a:r>
            <a:endParaRPr lang="en-US" dirty="0"/>
          </a:p>
        </p:txBody>
      </p:sp>
      <p:sp>
        <p:nvSpPr>
          <p:cNvPr id="3" name="Content Placeholder 2"/>
          <p:cNvSpPr>
            <a:spLocks noGrp="1"/>
          </p:cNvSpPr>
          <p:nvPr>
            <p:ph idx="1"/>
          </p:nvPr>
        </p:nvSpPr>
        <p:spPr>
          <a:xfrm>
            <a:off x="457200" y="1905000"/>
            <a:ext cx="7593013" cy="4114800"/>
          </a:xfrm>
        </p:spPr>
        <p:txBody>
          <a:bodyPr/>
          <a:lstStyle/>
          <a:p>
            <a:pPr eaLnBrk="1" hangingPunct="1">
              <a:defRPr/>
            </a:pPr>
            <a:r>
              <a:rPr lang="en-US" dirty="0" smtClean="0"/>
              <a:t>Frequency</a:t>
            </a:r>
          </a:p>
          <a:p>
            <a:pPr marL="750888" lvl="1" indent="-293688" eaLnBrk="1" hangingPunct="1">
              <a:buFont typeface="Arial" pitchFamily="34" charset="0"/>
              <a:buChar char="•"/>
              <a:defRPr/>
            </a:pPr>
            <a:r>
              <a:rPr lang="en-US" dirty="0" smtClean="0"/>
              <a:t>In a recent survey of 1000 US workers, 42% reported incidents of yelling and 30% admitted to yelling at others</a:t>
            </a:r>
          </a:p>
          <a:p>
            <a:pPr eaLnBrk="1" hangingPunct="1">
              <a:defRPr/>
            </a:pPr>
            <a:endParaRPr lang="en-US" dirty="0"/>
          </a:p>
        </p:txBody>
      </p:sp>
    </p:spTree>
    <p:extLst>
      <p:ext uri="{BB962C8B-B14F-4D97-AF65-F5344CB8AC3E}">
        <p14:creationId xmlns:p14="http://schemas.microsoft.com/office/powerpoint/2010/main" val="31023156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8657" name="Picture 3" descr="scan0001.jpg"/>
          <p:cNvPicPr>
            <a:picLocks noChangeAspect="1"/>
          </p:cNvPicPr>
          <p:nvPr/>
        </p:nvPicPr>
        <p:blipFill>
          <a:blip r:embed="rId2"/>
          <a:srcRect b="25714"/>
          <a:stretch>
            <a:fillRect/>
          </a:stretch>
        </p:blipFill>
        <p:spPr bwMode="auto">
          <a:xfrm>
            <a:off x="1693863" y="244475"/>
            <a:ext cx="5762625" cy="5829300"/>
          </a:xfrm>
          <a:prstGeom prst="rect">
            <a:avLst/>
          </a:prstGeom>
          <a:noFill/>
          <a:ln w="9525">
            <a:noFill/>
            <a:miter lim="800000"/>
            <a:headEnd/>
            <a:tailEnd/>
          </a:ln>
        </p:spPr>
      </p:pic>
      <p:sp>
        <p:nvSpPr>
          <p:cNvPr id="7" name="TextBox 6"/>
          <p:cNvSpPr txBox="1"/>
          <p:nvPr/>
        </p:nvSpPr>
        <p:spPr>
          <a:xfrm>
            <a:off x="3070225" y="6237288"/>
            <a:ext cx="2871788" cy="369887"/>
          </a:xfrm>
          <a:prstGeom prst="rect">
            <a:avLst/>
          </a:prstGeom>
          <a:noFill/>
        </p:spPr>
        <p:txBody>
          <a:bodyPr wrap="none">
            <a:spAutoFit/>
          </a:bodyPr>
          <a:lstStyle/>
          <a:p>
            <a:pPr fontAlgn="auto">
              <a:spcBef>
                <a:spcPts val="0"/>
              </a:spcBef>
              <a:spcAft>
                <a:spcPts val="0"/>
              </a:spcAft>
              <a:defRPr/>
            </a:pPr>
            <a:r>
              <a:rPr lang="en-US" i="1" dirty="0">
                <a:effectLst>
                  <a:outerShdw blurRad="38100" dist="38100" dir="2700000" algn="tl">
                    <a:srgbClr val="000000">
                      <a:alpha val="43137"/>
                    </a:srgbClr>
                  </a:outerShdw>
                </a:effectLst>
                <a:latin typeface="+mn-lt"/>
              </a:rPr>
              <a:t>USA Today</a:t>
            </a:r>
            <a:r>
              <a:rPr lang="en-US" dirty="0">
                <a:effectLst>
                  <a:outerShdw blurRad="38100" dist="38100" dir="2700000" algn="tl">
                    <a:srgbClr val="000000">
                      <a:alpha val="43137"/>
                    </a:srgbClr>
                  </a:outerShdw>
                </a:effectLst>
                <a:latin typeface="+mn-lt"/>
              </a:rPr>
              <a:t>, August 8 2011</a:t>
            </a:r>
          </a:p>
        </p:txBody>
      </p:sp>
      <p:sp>
        <p:nvSpPr>
          <p:cNvPr id="10" name="Oval 9"/>
          <p:cNvSpPr>
            <a:spLocks noChangeArrowheads="1"/>
          </p:cNvSpPr>
          <p:nvPr/>
        </p:nvSpPr>
        <p:spPr bwMode="auto">
          <a:xfrm>
            <a:off x="1501775" y="701675"/>
            <a:ext cx="2449513" cy="979488"/>
          </a:xfrm>
          <a:prstGeom prst="ellipse">
            <a:avLst/>
          </a:prstGeom>
          <a:noFill/>
          <a:ln w="57150" algn="ctr">
            <a:solidFill>
              <a:srgbClr val="CC0000"/>
            </a:solidFill>
            <a:round/>
            <a:headEnd/>
            <a:tailEnd/>
          </a:ln>
        </p:spPr>
        <p:txBody>
          <a:bodyPr/>
          <a:lstStyle/>
          <a:p>
            <a:pPr eaLnBrk="0" hangingPunct="0"/>
            <a:endParaRPr lang="en-US">
              <a:solidFill>
                <a:srgbClr val="FF0000"/>
              </a:solidFill>
              <a:latin typeface="Tahoma" pitchFamily="34" charset="0"/>
            </a:endParaRPr>
          </a:p>
        </p:txBody>
      </p:sp>
    </p:spTree>
    <p:extLst>
      <p:ext uri="{BB962C8B-B14F-4D97-AF65-F5344CB8AC3E}">
        <p14:creationId xmlns:p14="http://schemas.microsoft.com/office/powerpoint/2010/main" val="4405594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81" name="Picture 1" descr="harvardreview0001.jpg"/>
          <p:cNvPicPr>
            <a:picLocks noChangeAspect="1"/>
          </p:cNvPicPr>
          <p:nvPr/>
        </p:nvPicPr>
        <p:blipFill>
          <a:blip r:embed="rId2"/>
          <a:srcRect l="36797" t="35556" b="56155"/>
          <a:stretch>
            <a:fillRect/>
          </a:stretch>
        </p:blipFill>
        <p:spPr bwMode="auto">
          <a:xfrm>
            <a:off x="381000" y="381000"/>
            <a:ext cx="8001000" cy="1447800"/>
          </a:xfrm>
          <a:prstGeom prst="rect">
            <a:avLst/>
          </a:prstGeom>
          <a:noFill/>
          <a:ln w="9525">
            <a:noFill/>
            <a:miter lim="800000"/>
            <a:headEnd/>
            <a:tailEnd/>
          </a:ln>
        </p:spPr>
      </p:pic>
      <p:pic>
        <p:nvPicPr>
          <p:cNvPr id="839682" name="Picture 2" descr="harvardreview0001.jpg"/>
          <p:cNvPicPr>
            <a:picLocks noChangeAspect="1"/>
          </p:cNvPicPr>
          <p:nvPr/>
        </p:nvPicPr>
        <p:blipFill>
          <a:blip r:embed="rId2"/>
          <a:srcRect l="42784" t="64967" r="7983" b="19122"/>
          <a:stretch>
            <a:fillRect/>
          </a:stretch>
        </p:blipFill>
        <p:spPr bwMode="auto">
          <a:xfrm>
            <a:off x="457200" y="2333625"/>
            <a:ext cx="7924800" cy="3533775"/>
          </a:xfrm>
          <a:prstGeom prst="rect">
            <a:avLst/>
          </a:prstGeom>
          <a:noFill/>
          <a:ln w="9525">
            <a:noFill/>
            <a:miter lim="800000"/>
            <a:headEnd/>
            <a:tailEnd/>
          </a:ln>
        </p:spPr>
      </p:pic>
    </p:spTree>
    <p:extLst>
      <p:ext uri="{BB962C8B-B14F-4D97-AF65-F5344CB8AC3E}">
        <p14:creationId xmlns:p14="http://schemas.microsoft.com/office/powerpoint/2010/main" val="1430719161"/>
      </p:ext>
    </p:extLst>
  </p:cSld>
  <p:clrMapOvr>
    <a:masterClrMapping/>
  </p:clrMapOvr>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Exercise I</a:t>
            </a:r>
            <a:endParaRPr lang="en-US" dirty="0"/>
          </a:p>
        </p:txBody>
      </p:sp>
      <p:sp>
        <p:nvSpPr>
          <p:cNvPr id="3" name="Content Placeholder 2"/>
          <p:cNvSpPr>
            <a:spLocks noGrp="1"/>
          </p:cNvSpPr>
          <p:nvPr>
            <p:ph idx="1"/>
          </p:nvPr>
        </p:nvSpPr>
        <p:spPr/>
        <p:txBody>
          <a:bodyPr/>
          <a:lstStyle/>
          <a:p>
            <a:pPr marL="0" indent="0" eaLnBrk="1" hangingPunct="1">
              <a:defRPr/>
            </a:pPr>
            <a:r>
              <a:rPr lang="en-US" dirty="0" smtClean="0"/>
              <a:t>Please consider some of the conflicts you have encountered. Were any of them “healthy” and productive?  If so,  please describe what made a conflict a positive experience.</a:t>
            </a:r>
            <a:endParaRPr lang="en-US" dirty="0"/>
          </a:p>
        </p:txBody>
      </p:sp>
    </p:spTree>
    <p:extLst>
      <p:ext uri="{BB962C8B-B14F-4D97-AF65-F5344CB8AC3E}">
        <p14:creationId xmlns:p14="http://schemas.microsoft.com/office/powerpoint/2010/main" val="2563105608"/>
      </p:ext>
    </p:extLst>
  </p:cSld>
  <p:clrMapOvr>
    <a:masterClrMapping/>
  </p:clrMapOvr>
  <p:transition/>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743200"/>
            <a:ext cx="7772400" cy="1143000"/>
          </a:xfrm>
        </p:spPr>
        <p:txBody>
          <a:bodyPr/>
          <a:lstStyle/>
          <a:p>
            <a:pPr eaLnBrk="1" hangingPunct="1">
              <a:defRPr/>
            </a:pPr>
            <a:r>
              <a:rPr lang="en-US" sz="6600" dirty="0" smtClean="0"/>
              <a:t>Managing Conflict:  The Biology of Anger</a:t>
            </a:r>
            <a:endParaRPr lang="en-US" sz="6600" dirty="0"/>
          </a:p>
        </p:txBody>
      </p:sp>
      <p:sp>
        <p:nvSpPr>
          <p:cNvPr id="3" name="Subtitle 2"/>
          <p:cNvSpPr>
            <a:spLocks noGrp="1"/>
          </p:cNvSpPr>
          <p:nvPr>
            <p:ph type="subTitle" idx="1"/>
          </p:nvPr>
        </p:nvSpPr>
        <p:spPr>
          <a:xfrm>
            <a:off x="1295400" y="4876800"/>
            <a:ext cx="6400800" cy="1752600"/>
          </a:xfrm>
        </p:spPr>
        <p:txBody>
          <a:bodyPr/>
          <a:lstStyle/>
          <a:p>
            <a:pPr eaLnBrk="1" hangingPunct="1">
              <a:defRPr/>
            </a:pPr>
            <a:endParaRPr lang="en-US" dirty="0"/>
          </a:p>
        </p:txBody>
      </p:sp>
    </p:spTree>
    <p:extLst>
      <p:ext uri="{BB962C8B-B14F-4D97-AF65-F5344CB8AC3E}">
        <p14:creationId xmlns:p14="http://schemas.microsoft.com/office/powerpoint/2010/main" val="1305914125"/>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en-US" smtClean="0"/>
              <a:t>Myth Understandings</a:t>
            </a:r>
          </a:p>
        </p:txBody>
      </p:sp>
      <p:sp>
        <p:nvSpPr>
          <p:cNvPr id="22531" name="Rectangle 3"/>
          <p:cNvSpPr>
            <a:spLocks noGrp="1" noChangeArrowheads="1"/>
          </p:cNvSpPr>
          <p:nvPr>
            <p:ph idx="1"/>
          </p:nvPr>
        </p:nvSpPr>
        <p:spPr>
          <a:xfrm>
            <a:off x="685800" y="2057400"/>
            <a:ext cx="7772400" cy="4114800"/>
          </a:xfrm>
        </p:spPr>
        <p:txBody>
          <a:bodyPr/>
          <a:lstStyle/>
          <a:p>
            <a:pPr marL="0" indent="0" eaLnBrk="1" hangingPunct="1">
              <a:defRPr/>
            </a:pPr>
            <a:r>
              <a:rPr lang="en-US" smtClean="0"/>
              <a:t>It is the individual’s talents, not the system that predicts creative results.</a:t>
            </a:r>
          </a:p>
          <a:p>
            <a:pPr marL="0" indent="0" eaLnBrk="1" hangingPunct="1">
              <a:defRPr/>
            </a:pPr>
            <a:endParaRPr lang="en-US" smtClean="0"/>
          </a:p>
          <a:p>
            <a:pPr marL="0" indent="0" eaLnBrk="1" hangingPunct="1">
              <a:defRPr/>
            </a:pPr>
            <a:endParaRPr lang="en-US" smtClean="0"/>
          </a:p>
          <a:p>
            <a:pPr marL="0" indent="0" eaLnBrk="1" hangingPunct="1">
              <a:defRPr/>
            </a:pPr>
            <a:r>
              <a:rPr lang="en-US" smtClean="0"/>
              <a:t>	True			False</a:t>
            </a:r>
          </a:p>
        </p:txBody>
      </p:sp>
    </p:spTree>
  </p:cSld>
  <p:clrMapOvr>
    <a:masterClrMapping/>
  </p:clrMapOvr>
  <p:transition>
    <p:fade thruBlk="1"/>
  </p:transition>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The Biology of Anger</a:t>
            </a:r>
            <a:endParaRPr lang="en-US" dirty="0"/>
          </a:p>
        </p:txBody>
      </p:sp>
      <p:sp>
        <p:nvSpPr>
          <p:cNvPr id="3" name="Content Placeholder 2"/>
          <p:cNvSpPr>
            <a:spLocks noGrp="1"/>
          </p:cNvSpPr>
          <p:nvPr>
            <p:ph idx="1"/>
          </p:nvPr>
        </p:nvSpPr>
        <p:spPr>
          <a:xfrm>
            <a:off x="457200" y="1905000"/>
            <a:ext cx="8474075" cy="4114800"/>
          </a:xfrm>
        </p:spPr>
        <p:txBody>
          <a:bodyPr/>
          <a:lstStyle/>
          <a:p>
            <a:pPr eaLnBrk="1" hangingPunct="1">
              <a:buFont typeface="Arial" pitchFamily="34" charset="0"/>
              <a:buChar char="•"/>
              <a:defRPr/>
            </a:pPr>
            <a:r>
              <a:rPr lang="en-US" sz="3200" dirty="0" smtClean="0"/>
              <a:t>Catecholamine Surge — quick rush of energy</a:t>
            </a:r>
          </a:p>
          <a:p>
            <a:pPr eaLnBrk="1" hangingPunct="1">
              <a:buFont typeface="Arial" pitchFamily="34" charset="0"/>
              <a:buChar char="•"/>
              <a:defRPr/>
            </a:pPr>
            <a:r>
              <a:rPr lang="en-US" sz="3200" dirty="0" smtClean="0"/>
              <a:t>Adrenaline Surge — general background of readiness</a:t>
            </a:r>
          </a:p>
          <a:p>
            <a:pPr eaLnBrk="1" hangingPunct="1">
              <a:buFont typeface="Arial" pitchFamily="34" charset="0"/>
              <a:buChar char="•"/>
              <a:defRPr/>
            </a:pPr>
            <a:r>
              <a:rPr lang="en-US" sz="3200" dirty="0" smtClean="0"/>
              <a:t>Leaves the individual with irritability and a low tolerance for challenges, more easily provoked</a:t>
            </a:r>
          </a:p>
          <a:p>
            <a:pPr marL="800100" lvl="1" indent="-342900" eaLnBrk="1" hangingPunct="1">
              <a:buFont typeface="Arial" pitchFamily="34" charset="0"/>
              <a:buChar char="•"/>
              <a:defRPr/>
            </a:pPr>
            <a:r>
              <a:rPr lang="en-US" sz="2800" dirty="0" smtClean="0"/>
              <a:t>Can last for hours or days</a:t>
            </a:r>
          </a:p>
          <a:p>
            <a:pPr eaLnBrk="1" hangingPunct="1">
              <a:buFont typeface="Arial" pitchFamily="34" charset="0"/>
              <a:buChar char="•"/>
              <a:defRPr/>
            </a:pPr>
            <a:r>
              <a:rPr lang="en-US" sz="3200" dirty="0" smtClean="0"/>
              <a:t>Is it better to hold in anger or vent?</a:t>
            </a:r>
          </a:p>
          <a:p>
            <a:pPr eaLnBrk="1" hangingPunct="1">
              <a:buFont typeface="Arial" pitchFamily="34" charset="0"/>
              <a:buChar char="•"/>
              <a:defRPr/>
            </a:pPr>
            <a:r>
              <a:rPr lang="en-US" sz="3200" dirty="0" smtClean="0"/>
              <a:t>The “Fairness Gene”</a:t>
            </a:r>
          </a:p>
          <a:p>
            <a:pPr eaLnBrk="1" hangingPunct="1">
              <a:defRPr/>
            </a:pPr>
            <a:endParaRPr lang="en-US" dirty="0"/>
          </a:p>
        </p:txBody>
      </p:sp>
    </p:spTree>
    <p:extLst>
      <p:ext uri="{BB962C8B-B14F-4D97-AF65-F5344CB8AC3E}">
        <p14:creationId xmlns:p14="http://schemas.microsoft.com/office/powerpoint/2010/main" val="19687338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amond(i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The Biology of Anger</a:t>
            </a:r>
            <a:endParaRPr lang="en-US" dirty="0"/>
          </a:p>
        </p:txBody>
      </p:sp>
      <p:sp>
        <p:nvSpPr>
          <p:cNvPr id="3" name="Content Placeholder 2"/>
          <p:cNvSpPr>
            <a:spLocks noGrp="1"/>
          </p:cNvSpPr>
          <p:nvPr>
            <p:ph idx="1"/>
          </p:nvPr>
        </p:nvSpPr>
        <p:spPr/>
        <p:txBody>
          <a:bodyPr/>
          <a:lstStyle/>
          <a:p>
            <a:pPr eaLnBrk="1" hangingPunct="1">
              <a:defRPr/>
            </a:pPr>
            <a:r>
              <a:rPr lang="en-US" dirty="0" smtClean="0"/>
              <a:t>Three Goals in an Argument</a:t>
            </a:r>
          </a:p>
          <a:p>
            <a:pPr marL="750888" lvl="1" indent="-293688" eaLnBrk="1" hangingPunct="1">
              <a:buFont typeface="Arial" pitchFamily="34" charset="0"/>
              <a:buChar char="•"/>
              <a:defRPr/>
            </a:pPr>
            <a:r>
              <a:rPr lang="en-US" dirty="0" smtClean="0"/>
              <a:t>To Be Right</a:t>
            </a:r>
          </a:p>
          <a:p>
            <a:pPr marL="750888" lvl="1" indent="-293688" eaLnBrk="1" hangingPunct="1">
              <a:buFont typeface="Arial" pitchFamily="34" charset="0"/>
              <a:buChar char="•"/>
              <a:defRPr/>
            </a:pPr>
            <a:r>
              <a:rPr lang="en-US" dirty="0" smtClean="0"/>
              <a:t>To Be Comfortable</a:t>
            </a:r>
          </a:p>
          <a:p>
            <a:pPr marL="750888" lvl="1" indent="-293688" eaLnBrk="1" hangingPunct="1">
              <a:buFont typeface="Arial" pitchFamily="34" charset="0"/>
              <a:buChar char="•"/>
              <a:defRPr/>
            </a:pPr>
            <a:r>
              <a:rPr lang="en-US" dirty="0" smtClean="0"/>
              <a:t>To Get Results</a:t>
            </a:r>
            <a:endParaRPr lang="en-US" dirty="0"/>
          </a:p>
        </p:txBody>
      </p:sp>
    </p:spTree>
    <p:extLst>
      <p:ext uri="{BB962C8B-B14F-4D97-AF65-F5344CB8AC3E}">
        <p14:creationId xmlns:p14="http://schemas.microsoft.com/office/powerpoint/2010/main" val="18389569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The Biology of Anger</a:t>
            </a:r>
            <a:endParaRPr lang="en-US" dirty="0"/>
          </a:p>
        </p:txBody>
      </p:sp>
      <p:sp>
        <p:nvSpPr>
          <p:cNvPr id="3" name="Content Placeholder 2"/>
          <p:cNvSpPr>
            <a:spLocks noGrp="1"/>
          </p:cNvSpPr>
          <p:nvPr>
            <p:ph idx="1"/>
          </p:nvPr>
        </p:nvSpPr>
        <p:spPr/>
        <p:txBody>
          <a:bodyPr/>
          <a:lstStyle/>
          <a:p>
            <a:pPr eaLnBrk="1" hangingPunct="1">
              <a:defRPr/>
            </a:pPr>
            <a:r>
              <a:rPr lang="en-US" sz="3200" dirty="0" smtClean="0"/>
              <a:t>Conflict: First Steps</a:t>
            </a:r>
          </a:p>
          <a:p>
            <a:pPr eaLnBrk="1" hangingPunct="1">
              <a:defRPr/>
            </a:pPr>
            <a:r>
              <a:rPr lang="en-US" sz="3200" dirty="0" smtClean="0"/>
              <a:t>A Rule has to be broken</a:t>
            </a:r>
          </a:p>
          <a:p>
            <a:pPr eaLnBrk="1" hangingPunct="1">
              <a:defRPr/>
            </a:pPr>
            <a:r>
              <a:rPr lang="en-US" sz="3200" dirty="0" smtClean="0"/>
              <a:t>Rules about Rules</a:t>
            </a:r>
          </a:p>
          <a:p>
            <a:pPr marL="750888" lvl="1" indent="-293688" eaLnBrk="1" hangingPunct="1">
              <a:buFont typeface="Arial" pitchFamily="34" charset="0"/>
              <a:buChar char="•"/>
              <a:defRPr/>
            </a:pPr>
            <a:r>
              <a:rPr lang="en-US" sz="2400" dirty="0" smtClean="0"/>
              <a:t>Whenever you are happy, it is because you or others are living up to your rules</a:t>
            </a:r>
          </a:p>
          <a:p>
            <a:pPr marL="750888" lvl="1" indent="-293688" eaLnBrk="1" hangingPunct="1">
              <a:buFont typeface="Arial" pitchFamily="34" charset="0"/>
              <a:buChar char="•"/>
              <a:defRPr/>
            </a:pPr>
            <a:r>
              <a:rPr lang="en-US" sz="2400" dirty="0" smtClean="0"/>
              <a:t>Whenever you are unhappy, it is because you or others have broken  one or more of your rules</a:t>
            </a:r>
          </a:p>
          <a:p>
            <a:pPr marL="750888" lvl="1" indent="-293688" eaLnBrk="1" hangingPunct="1">
              <a:buFont typeface="Arial" pitchFamily="34" charset="0"/>
              <a:buChar char="•"/>
              <a:defRPr/>
            </a:pPr>
            <a:r>
              <a:rPr lang="en-US" sz="2400" dirty="0" smtClean="0"/>
              <a:t>People usually don’t know they have a rule until someone else </a:t>
            </a:r>
            <a:r>
              <a:rPr lang="en-US" sz="2800" dirty="0" smtClean="0"/>
              <a:t>has broken it</a:t>
            </a:r>
            <a:endParaRPr lang="en-US" sz="2800" dirty="0"/>
          </a:p>
        </p:txBody>
      </p:sp>
    </p:spTree>
    <p:extLst>
      <p:ext uri="{BB962C8B-B14F-4D97-AF65-F5344CB8AC3E}">
        <p14:creationId xmlns:p14="http://schemas.microsoft.com/office/powerpoint/2010/main" val="37367191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The Biology of Anger</a:t>
            </a:r>
            <a:endParaRPr lang="en-US" dirty="0"/>
          </a:p>
        </p:txBody>
      </p:sp>
      <p:sp>
        <p:nvSpPr>
          <p:cNvPr id="3" name="Content Placeholder 2"/>
          <p:cNvSpPr>
            <a:spLocks noGrp="1"/>
          </p:cNvSpPr>
          <p:nvPr>
            <p:ph idx="1"/>
          </p:nvPr>
        </p:nvSpPr>
        <p:spPr>
          <a:xfrm>
            <a:off x="457200" y="1938338"/>
            <a:ext cx="8229600" cy="4114800"/>
          </a:xfrm>
        </p:spPr>
        <p:txBody>
          <a:bodyPr/>
          <a:lstStyle/>
          <a:p>
            <a:pPr eaLnBrk="1" hangingPunct="1">
              <a:defRPr/>
            </a:pPr>
            <a:r>
              <a:rPr lang="en-US" dirty="0" smtClean="0"/>
              <a:t>Next Steps</a:t>
            </a:r>
          </a:p>
          <a:p>
            <a:pPr marL="750888" lvl="1" indent="-293688" eaLnBrk="1" hangingPunct="1">
              <a:buFont typeface="Arial" pitchFamily="34" charset="0"/>
              <a:buChar char="•"/>
              <a:defRPr/>
            </a:pPr>
            <a:r>
              <a:rPr lang="en-US" dirty="0" smtClean="0"/>
              <a:t>A rule is broken</a:t>
            </a:r>
          </a:p>
          <a:p>
            <a:pPr marL="750888" lvl="1" indent="-293688" eaLnBrk="1" hangingPunct="1">
              <a:buFont typeface="Arial" pitchFamily="34" charset="0"/>
              <a:buChar char="•"/>
              <a:defRPr/>
            </a:pPr>
            <a:r>
              <a:rPr lang="en-US" dirty="0" smtClean="0"/>
              <a:t>We are afraid of why</a:t>
            </a:r>
          </a:p>
          <a:p>
            <a:pPr eaLnBrk="1" hangingPunct="1">
              <a:defRPr/>
            </a:pPr>
            <a:endParaRPr lang="en-US" dirty="0"/>
          </a:p>
        </p:txBody>
      </p:sp>
    </p:spTree>
    <p:extLst>
      <p:ext uri="{BB962C8B-B14F-4D97-AF65-F5344CB8AC3E}">
        <p14:creationId xmlns:p14="http://schemas.microsoft.com/office/powerpoint/2010/main" val="10660891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4"/>
    </p:bld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The Biology of Anger</a:t>
            </a:r>
            <a:endParaRPr lang="en-US" dirty="0"/>
          </a:p>
        </p:txBody>
      </p:sp>
      <p:sp>
        <p:nvSpPr>
          <p:cNvPr id="3" name="Content Placeholder 2"/>
          <p:cNvSpPr>
            <a:spLocks noGrp="1"/>
          </p:cNvSpPr>
          <p:nvPr>
            <p:ph idx="1"/>
          </p:nvPr>
        </p:nvSpPr>
        <p:spPr/>
        <p:txBody>
          <a:bodyPr/>
          <a:lstStyle/>
          <a:p>
            <a:pPr eaLnBrk="1" hangingPunct="1">
              <a:buFont typeface="Arial" pitchFamily="34" charset="0"/>
              <a:buChar char="•"/>
              <a:defRPr/>
            </a:pPr>
            <a:r>
              <a:rPr lang="en-US" dirty="0" smtClean="0"/>
              <a:t> Arguing Styles</a:t>
            </a:r>
          </a:p>
          <a:p>
            <a:pPr marL="750888" lvl="1" indent="-293688" eaLnBrk="1" hangingPunct="1">
              <a:buFont typeface="Arial" pitchFamily="34" charset="0"/>
              <a:buChar char="•"/>
              <a:defRPr/>
            </a:pPr>
            <a:r>
              <a:rPr lang="en-US" dirty="0" smtClean="0"/>
              <a:t>Validating</a:t>
            </a:r>
          </a:p>
          <a:p>
            <a:pPr eaLnBrk="1" hangingPunct="1">
              <a:defRPr/>
            </a:pPr>
            <a:endParaRPr lang="en-US" dirty="0"/>
          </a:p>
        </p:txBody>
      </p:sp>
    </p:spTree>
    <p:extLst>
      <p:ext uri="{BB962C8B-B14F-4D97-AF65-F5344CB8AC3E}">
        <p14:creationId xmlns:p14="http://schemas.microsoft.com/office/powerpoint/2010/main" val="18469721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marL="762000" indent="-762000" eaLnBrk="1" hangingPunct="1">
              <a:defRPr/>
            </a:pPr>
            <a:r>
              <a:rPr lang="en-US" dirty="0" smtClean="0"/>
              <a:t>Validating</a:t>
            </a:r>
            <a:endParaRPr lang="en-US" dirty="0"/>
          </a:p>
        </p:txBody>
      </p:sp>
      <p:sp>
        <p:nvSpPr>
          <p:cNvPr id="24579" name="Rectangle 3"/>
          <p:cNvSpPr>
            <a:spLocks noGrp="1" noChangeArrowheads="1"/>
          </p:cNvSpPr>
          <p:nvPr>
            <p:ph idx="1"/>
          </p:nvPr>
        </p:nvSpPr>
        <p:spPr>
          <a:xfrm>
            <a:off x="381000" y="1981200"/>
            <a:ext cx="8458200" cy="4648200"/>
          </a:xfrm>
        </p:spPr>
        <p:txBody>
          <a:bodyPr/>
          <a:lstStyle/>
          <a:p>
            <a:pPr marL="762000" indent="-762000" eaLnBrk="1" hangingPunct="1">
              <a:spcBef>
                <a:spcPts val="0"/>
              </a:spcBef>
              <a:buFontTx/>
              <a:buAutoNum type="arabicPeriod"/>
              <a:defRPr/>
            </a:pPr>
            <a:r>
              <a:rPr lang="en-US" sz="2400" dirty="0" smtClean="0"/>
              <a:t>Communication</a:t>
            </a:r>
          </a:p>
          <a:p>
            <a:pPr marL="762000" indent="-762000" eaLnBrk="1" hangingPunct="1">
              <a:spcBef>
                <a:spcPts val="0"/>
              </a:spcBef>
              <a:buFontTx/>
              <a:buAutoNum type="arabicPeriod"/>
              <a:defRPr/>
            </a:pPr>
            <a:r>
              <a:rPr lang="en-US" sz="2400" dirty="0" smtClean="0"/>
              <a:t>Compromise</a:t>
            </a:r>
          </a:p>
          <a:p>
            <a:pPr marL="762000" indent="-762000" eaLnBrk="1" hangingPunct="1">
              <a:spcBef>
                <a:spcPts val="0"/>
              </a:spcBef>
              <a:buFontTx/>
              <a:buAutoNum type="arabicPeriod"/>
              <a:defRPr/>
            </a:pPr>
            <a:r>
              <a:rPr lang="en-US" sz="2400" dirty="0" smtClean="0"/>
              <a:t>Validate the other’s opinions and emotions, exam when they don’t agree</a:t>
            </a:r>
          </a:p>
          <a:p>
            <a:pPr marL="762000" indent="-762000" eaLnBrk="1" hangingPunct="1">
              <a:spcBef>
                <a:spcPts val="0"/>
              </a:spcBef>
              <a:buFontTx/>
              <a:buAutoNum type="arabicPeriod"/>
              <a:defRPr/>
            </a:pPr>
            <a:r>
              <a:rPr lang="en-US" sz="2400" dirty="0" smtClean="0"/>
              <a:t>First they state their position and listen well, then they try to persuade the other, usually in a good natured way, this is followed by agreement</a:t>
            </a:r>
          </a:p>
          <a:p>
            <a:pPr marL="762000" indent="-762000" eaLnBrk="1" hangingPunct="1">
              <a:spcBef>
                <a:spcPts val="0"/>
              </a:spcBef>
              <a:buFontTx/>
              <a:buAutoNum type="arabicPeriod"/>
              <a:defRPr/>
            </a:pPr>
            <a:r>
              <a:rPr lang="en-US" sz="2400" dirty="0" smtClean="0"/>
              <a:t>Often stereotypical male/female roles</a:t>
            </a:r>
          </a:p>
          <a:p>
            <a:pPr marL="762000" indent="-762000" eaLnBrk="1" hangingPunct="1">
              <a:spcBef>
                <a:spcPts val="0"/>
              </a:spcBef>
              <a:buFontTx/>
              <a:buAutoNum type="arabicPeriod"/>
              <a:defRPr/>
            </a:pPr>
            <a:r>
              <a:rPr lang="en-US" sz="2400" dirty="0" smtClean="0"/>
              <a:t>Value “we-ness” of marriage over individual goals which may be lost</a:t>
            </a:r>
          </a:p>
          <a:p>
            <a:pPr marL="762000" indent="-762000" eaLnBrk="1" hangingPunct="1">
              <a:spcBef>
                <a:spcPts val="0"/>
              </a:spcBef>
              <a:buFontTx/>
              <a:buAutoNum type="arabicPeriod"/>
              <a:defRPr/>
            </a:pPr>
            <a:r>
              <a:rPr lang="en-US" sz="2400" dirty="0" smtClean="0"/>
              <a:t>Low need for privacy</a:t>
            </a:r>
          </a:p>
          <a:p>
            <a:pPr marL="762000" indent="-762000" eaLnBrk="1" hangingPunct="1">
              <a:spcBef>
                <a:spcPts val="0"/>
              </a:spcBef>
              <a:buFontTx/>
              <a:buAutoNum type="arabicPeriod"/>
              <a:defRPr/>
            </a:pPr>
            <a:r>
              <a:rPr lang="en-US" sz="2400" dirty="0" smtClean="0"/>
              <a:t>Friendship may win out over passion and romance</a:t>
            </a:r>
          </a:p>
        </p:txBody>
      </p:sp>
    </p:spTree>
    <p:extLst>
      <p:ext uri="{BB962C8B-B14F-4D97-AF65-F5344CB8AC3E}">
        <p14:creationId xmlns:p14="http://schemas.microsoft.com/office/powerpoint/2010/main" val="14699741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checkerboard(down)">
                                      <p:cBhvr>
                                        <p:cTn id="7" dur="500"/>
                                        <p:tgtEl>
                                          <p:spTgt spid="245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24579">
                                            <p:txEl>
                                              <p:pRg st="1" end="1"/>
                                            </p:txEl>
                                          </p:spTgt>
                                        </p:tgtEl>
                                        <p:attrNameLst>
                                          <p:attrName>style.visibility</p:attrName>
                                        </p:attrNameLst>
                                      </p:cBhvr>
                                      <p:to>
                                        <p:strVal val="visible"/>
                                      </p:to>
                                    </p:set>
                                    <p:animEffect transition="in" filter="checkerboard(down)">
                                      <p:cBhvr>
                                        <p:cTn id="12" dur="500"/>
                                        <p:tgtEl>
                                          <p:spTgt spid="245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24579">
                                            <p:txEl>
                                              <p:pRg st="2" end="2"/>
                                            </p:txEl>
                                          </p:spTgt>
                                        </p:tgtEl>
                                        <p:attrNameLst>
                                          <p:attrName>style.visibility</p:attrName>
                                        </p:attrNameLst>
                                      </p:cBhvr>
                                      <p:to>
                                        <p:strVal val="visible"/>
                                      </p:to>
                                    </p:set>
                                    <p:animEffect transition="in" filter="checkerboard(down)">
                                      <p:cBhvr>
                                        <p:cTn id="17" dur="500"/>
                                        <p:tgtEl>
                                          <p:spTgt spid="245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24579">
                                            <p:txEl>
                                              <p:pRg st="3" end="3"/>
                                            </p:txEl>
                                          </p:spTgt>
                                        </p:tgtEl>
                                        <p:attrNameLst>
                                          <p:attrName>style.visibility</p:attrName>
                                        </p:attrNameLst>
                                      </p:cBhvr>
                                      <p:to>
                                        <p:strVal val="visible"/>
                                      </p:to>
                                    </p:set>
                                    <p:animEffect transition="in" filter="checkerboard(down)">
                                      <p:cBhvr>
                                        <p:cTn id="22" dur="500"/>
                                        <p:tgtEl>
                                          <p:spTgt spid="245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24579">
                                            <p:txEl>
                                              <p:pRg st="4" end="4"/>
                                            </p:txEl>
                                          </p:spTgt>
                                        </p:tgtEl>
                                        <p:attrNameLst>
                                          <p:attrName>style.visibility</p:attrName>
                                        </p:attrNameLst>
                                      </p:cBhvr>
                                      <p:to>
                                        <p:strVal val="visible"/>
                                      </p:to>
                                    </p:set>
                                    <p:animEffect transition="in" filter="checkerboard(down)">
                                      <p:cBhvr>
                                        <p:cTn id="27" dur="500"/>
                                        <p:tgtEl>
                                          <p:spTgt spid="2457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5" fill="hold" grpId="0" nodeType="clickEffect">
                                  <p:stCondLst>
                                    <p:cond delay="0"/>
                                  </p:stCondLst>
                                  <p:childTnLst>
                                    <p:set>
                                      <p:cBhvr>
                                        <p:cTn id="31" dur="1" fill="hold">
                                          <p:stCondLst>
                                            <p:cond delay="0"/>
                                          </p:stCondLst>
                                        </p:cTn>
                                        <p:tgtEl>
                                          <p:spTgt spid="24579">
                                            <p:txEl>
                                              <p:pRg st="5" end="5"/>
                                            </p:txEl>
                                          </p:spTgt>
                                        </p:tgtEl>
                                        <p:attrNameLst>
                                          <p:attrName>style.visibility</p:attrName>
                                        </p:attrNameLst>
                                      </p:cBhvr>
                                      <p:to>
                                        <p:strVal val="visible"/>
                                      </p:to>
                                    </p:set>
                                    <p:animEffect transition="in" filter="checkerboard(down)">
                                      <p:cBhvr>
                                        <p:cTn id="32" dur="500"/>
                                        <p:tgtEl>
                                          <p:spTgt spid="2457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5" fill="hold" grpId="0" nodeType="clickEffect">
                                  <p:stCondLst>
                                    <p:cond delay="0"/>
                                  </p:stCondLst>
                                  <p:childTnLst>
                                    <p:set>
                                      <p:cBhvr>
                                        <p:cTn id="36" dur="1" fill="hold">
                                          <p:stCondLst>
                                            <p:cond delay="0"/>
                                          </p:stCondLst>
                                        </p:cTn>
                                        <p:tgtEl>
                                          <p:spTgt spid="24579">
                                            <p:txEl>
                                              <p:pRg st="6" end="6"/>
                                            </p:txEl>
                                          </p:spTgt>
                                        </p:tgtEl>
                                        <p:attrNameLst>
                                          <p:attrName>style.visibility</p:attrName>
                                        </p:attrNameLst>
                                      </p:cBhvr>
                                      <p:to>
                                        <p:strVal val="visible"/>
                                      </p:to>
                                    </p:set>
                                    <p:animEffect transition="in" filter="checkerboard(down)">
                                      <p:cBhvr>
                                        <p:cTn id="37" dur="500"/>
                                        <p:tgtEl>
                                          <p:spTgt spid="2457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5" fill="hold" grpId="0" nodeType="clickEffect">
                                  <p:stCondLst>
                                    <p:cond delay="0"/>
                                  </p:stCondLst>
                                  <p:childTnLst>
                                    <p:set>
                                      <p:cBhvr>
                                        <p:cTn id="41" dur="1" fill="hold">
                                          <p:stCondLst>
                                            <p:cond delay="0"/>
                                          </p:stCondLst>
                                        </p:cTn>
                                        <p:tgtEl>
                                          <p:spTgt spid="24579">
                                            <p:txEl>
                                              <p:pRg st="7" end="7"/>
                                            </p:txEl>
                                          </p:spTgt>
                                        </p:tgtEl>
                                        <p:attrNameLst>
                                          <p:attrName>style.visibility</p:attrName>
                                        </p:attrNameLst>
                                      </p:cBhvr>
                                      <p:to>
                                        <p:strVal val="visible"/>
                                      </p:to>
                                    </p:set>
                                    <p:animEffect transition="in" filter="checkerboard(down)">
                                      <p:cBhvr>
                                        <p:cTn id="42" dur="500"/>
                                        <p:tgtEl>
                                          <p:spTgt spid="2457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bldLvl="5"/>
    </p:bld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The Biology of Anger</a:t>
            </a:r>
            <a:endParaRPr lang="en-US" dirty="0"/>
          </a:p>
        </p:txBody>
      </p:sp>
      <p:sp>
        <p:nvSpPr>
          <p:cNvPr id="3" name="Content Placeholder 2"/>
          <p:cNvSpPr>
            <a:spLocks noGrp="1"/>
          </p:cNvSpPr>
          <p:nvPr>
            <p:ph idx="1"/>
          </p:nvPr>
        </p:nvSpPr>
        <p:spPr/>
        <p:txBody>
          <a:bodyPr/>
          <a:lstStyle/>
          <a:p>
            <a:pPr eaLnBrk="1" hangingPunct="1">
              <a:buFont typeface="Arial" pitchFamily="34" charset="0"/>
              <a:buChar char="•"/>
              <a:defRPr/>
            </a:pPr>
            <a:r>
              <a:rPr lang="en-US" dirty="0" smtClean="0"/>
              <a:t> Arguing Styles</a:t>
            </a:r>
          </a:p>
          <a:p>
            <a:pPr marL="750888" lvl="1" indent="-293688" eaLnBrk="1" hangingPunct="1">
              <a:buFont typeface="Arial" pitchFamily="34" charset="0"/>
              <a:buChar char="•"/>
              <a:defRPr/>
            </a:pPr>
            <a:r>
              <a:rPr lang="en-US" dirty="0" smtClean="0"/>
              <a:t>Validating</a:t>
            </a:r>
          </a:p>
          <a:p>
            <a:pPr marL="750888" lvl="1" indent="-293688" eaLnBrk="1" hangingPunct="1">
              <a:buFont typeface="Arial" pitchFamily="34" charset="0"/>
              <a:buChar char="•"/>
              <a:defRPr/>
            </a:pPr>
            <a:r>
              <a:rPr lang="en-US" dirty="0" smtClean="0"/>
              <a:t>Volatile</a:t>
            </a:r>
          </a:p>
          <a:p>
            <a:pPr lvl="1" eaLnBrk="1" hangingPunct="1">
              <a:defRPr/>
            </a:pPr>
            <a:endParaRPr lang="en-US" dirty="0" smtClean="0"/>
          </a:p>
          <a:p>
            <a:pPr eaLnBrk="1" hangingPunct="1">
              <a:defRPr/>
            </a:pPr>
            <a:endParaRPr lang="en-US" dirty="0"/>
          </a:p>
        </p:txBody>
      </p:sp>
    </p:spTree>
    <p:extLst>
      <p:ext uri="{BB962C8B-B14F-4D97-AF65-F5344CB8AC3E}">
        <p14:creationId xmlns:p14="http://schemas.microsoft.com/office/powerpoint/2010/main" val="18916284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marL="762000" indent="-762000" eaLnBrk="1" hangingPunct="1">
              <a:defRPr/>
            </a:pPr>
            <a:r>
              <a:rPr lang="en-US" dirty="0" smtClean="0"/>
              <a:t>Volatile</a:t>
            </a:r>
            <a:endParaRPr lang="en-US" dirty="0"/>
          </a:p>
        </p:txBody>
      </p:sp>
      <p:sp>
        <p:nvSpPr>
          <p:cNvPr id="24579" name="Rectangle 3"/>
          <p:cNvSpPr>
            <a:spLocks noGrp="1" noChangeArrowheads="1"/>
          </p:cNvSpPr>
          <p:nvPr>
            <p:ph idx="1"/>
          </p:nvPr>
        </p:nvSpPr>
        <p:spPr/>
        <p:txBody>
          <a:bodyPr/>
          <a:lstStyle/>
          <a:p>
            <a:pPr marL="762000" indent="-762000" eaLnBrk="1" hangingPunct="1">
              <a:spcBef>
                <a:spcPts val="0"/>
              </a:spcBef>
              <a:buFontTx/>
              <a:buAutoNum type="arabicPeriod"/>
              <a:defRPr/>
            </a:pPr>
            <a:r>
              <a:rPr lang="en-US" sz="2000" dirty="0" smtClean="0"/>
              <a:t>Fight on large scale but the “making up” is passionate</a:t>
            </a:r>
          </a:p>
          <a:p>
            <a:pPr marL="762000" indent="-762000" eaLnBrk="1" hangingPunct="1">
              <a:spcBef>
                <a:spcPts val="0"/>
              </a:spcBef>
              <a:buFontTx/>
              <a:buAutoNum type="arabicPeriod"/>
              <a:defRPr/>
            </a:pPr>
            <a:r>
              <a:rPr lang="en-US" sz="2000" dirty="0" smtClean="0"/>
              <a:t>Barely listen to the other’s point of view</a:t>
            </a:r>
          </a:p>
          <a:p>
            <a:pPr marL="762000" indent="-762000" eaLnBrk="1" hangingPunct="1">
              <a:spcBef>
                <a:spcPts val="0"/>
              </a:spcBef>
              <a:buFontTx/>
              <a:buAutoNum type="arabicPeriod"/>
              <a:defRPr/>
            </a:pPr>
            <a:r>
              <a:rPr lang="en-US" sz="2000" dirty="0" smtClean="0"/>
              <a:t>Winning is everything</a:t>
            </a:r>
          </a:p>
          <a:p>
            <a:pPr marL="762000" indent="-762000" eaLnBrk="1" hangingPunct="1">
              <a:spcBef>
                <a:spcPts val="0"/>
              </a:spcBef>
              <a:buFontTx/>
              <a:buAutoNum type="arabicPeriod"/>
              <a:defRPr/>
            </a:pPr>
            <a:r>
              <a:rPr lang="en-US" sz="2000" dirty="0" smtClean="0"/>
              <a:t>Argue more than validator but more affectionate and laugh more</a:t>
            </a:r>
          </a:p>
          <a:p>
            <a:pPr marL="762000" indent="-762000" eaLnBrk="1" hangingPunct="1">
              <a:spcBef>
                <a:spcPts val="0"/>
              </a:spcBef>
              <a:buFontTx/>
              <a:buAutoNum type="arabicPeriod"/>
              <a:defRPr/>
            </a:pPr>
            <a:r>
              <a:rPr lang="en-US" sz="2000" dirty="0" smtClean="0"/>
              <a:t>Independent people who believes the marriage shall strengthen their individuality</a:t>
            </a:r>
          </a:p>
          <a:p>
            <a:pPr marL="762000" indent="-762000" eaLnBrk="1" hangingPunct="1">
              <a:spcBef>
                <a:spcPts val="0"/>
              </a:spcBef>
              <a:buFontTx/>
              <a:buAutoNum type="arabicPeriod"/>
              <a:defRPr/>
            </a:pPr>
            <a:r>
              <a:rPr lang="en-US" sz="2000" dirty="0" smtClean="0"/>
              <a:t>High need for privacy, respect each other’s privacy</a:t>
            </a:r>
          </a:p>
          <a:p>
            <a:pPr marL="762000" indent="-762000" eaLnBrk="1" hangingPunct="1">
              <a:spcBef>
                <a:spcPts val="0"/>
              </a:spcBef>
              <a:buFontTx/>
              <a:buAutoNum type="arabicPeriod"/>
              <a:defRPr/>
            </a:pPr>
            <a:r>
              <a:rPr lang="en-US" sz="2000" dirty="0" smtClean="0"/>
              <a:t>High degree of self disclosure for both partners</a:t>
            </a:r>
          </a:p>
          <a:p>
            <a:pPr marL="762000" indent="-762000" eaLnBrk="1" hangingPunct="1">
              <a:spcBef>
                <a:spcPts val="0"/>
              </a:spcBef>
              <a:buFontTx/>
              <a:buAutoNum type="arabicPeriod"/>
              <a:defRPr/>
            </a:pPr>
            <a:r>
              <a:rPr lang="en-US" sz="2000" dirty="0" smtClean="0"/>
              <a:t>Passionate and exciting</a:t>
            </a:r>
          </a:p>
          <a:p>
            <a:pPr marL="762000" indent="-762000" eaLnBrk="1" hangingPunct="1">
              <a:spcBef>
                <a:spcPts val="0"/>
              </a:spcBef>
              <a:buFontTx/>
              <a:buAutoNum type="arabicPeriod"/>
              <a:defRPr/>
            </a:pPr>
            <a:r>
              <a:rPr lang="en-US" sz="2000" dirty="0" smtClean="0"/>
              <a:t>Danger if the bickering-nurturing balance is upset</a:t>
            </a:r>
          </a:p>
          <a:p>
            <a:pPr marL="762000" indent="-762000" eaLnBrk="1" hangingPunct="1">
              <a:spcBef>
                <a:spcPts val="0"/>
              </a:spcBef>
              <a:buFontTx/>
              <a:buAutoNum type="arabicPeriod"/>
              <a:defRPr/>
            </a:pPr>
            <a:r>
              <a:rPr lang="en-US" sz="2000" dirty="0" smtClean="0"/>
              <a:t>Much teasing that may go too far</a:t>
            </a:r>
          </a:p>
          <a:p>
            <a:pPr marL="762000" indent="-762000" eaLnBrk="1" hangingPunct="1">
              <a:spcBef>
                <a:spcPts val="0"/>
              </a:spcBef>
              <a:buFontTx/>
              <a:buAutoNum type="arabicPeriod"/>
              <a:defRPr/>
            </a:pPr>
            <a:r>
              <a:rPr lang="en-US" sz="2000" dirty="0" smtClean="0"/>
              <a:t>Honesty can lead to too much confession</a:t>
            </a:r>
          </a:p>
        </p:txBody>
      </p:sp>
    </p:spTree>
    <p:extLst>
      <p:ext uri="{BB962C8B-B14F-4D97-AF65-F5344CB8AC3E}">
        <p14:creationId xmlns:p14="http://schemas.microsoft.com/office/powerpoint/2010/main" val="8939517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p:cTn id="7" dur="500" fill="hold"/>
                                        <p:tgtEl>
                                          <p:spTgt spid="24579">
                                            <p:txEl>
                                              <p:pRg st="0" end="0"/>
                                            </p:txEl>
                                          </p:spTgt>
                                        </p:tgtEl>
                                        <p:attrNameLst>
                                          <p:attrName>ppt_w</p:attrName>
                                        </p:attrNameLst>
                                      </p:cBhvr>
                                      <p:tavLst>
                                        <p:tav tm="0" fmla="#ppt_w*sin(2.5*pi*$)">
                                          <p:val>
                                            <p:fltVal val="0"/>
                                          </p:val>
                                        </p:tav>
                                        <p:tav tm="100000">
                                          <p:val>
                                            <p:fltVal val="1"/>
                                          </p:val>
                                        </p:tav>
                                      </p:tavLst>
                                    </p:anim>
                                    <p:anim calcmode="lin" valueType="num">
                                      <p:cBhvr>
                                        <p:cTn id="8" dur="500" fill="hold"/>
                                        <p:tgtEl>
                                          <p:spTgt spid="2457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9" presetClass="entr" presetSubtype="10" fill="hold" grpId="0" nodeType="clickEffect">
                                  <p:stCondLst>
                                    <p:cond delay="0"/>
                                  </p:stCondLst>
                                  <p:childTnLst>
                                    <p:set>
                                      <p:cBhvr>
                                        <p:cTn id="12" dur="1" fill="hold">
                                          <p:stCondLst>
                                            <p:cond delay="0"/>
                                          </p:stCondLst>
                                        </p:cTn>
                                        <p:tgtEl>
                                          <p:spTgt spid="24579">
                                            <p:txEl>
                                              <p:pRg st="1" end="1"/>
                                            </p:txEl>
                                          </p:spTgt>
                                        </p:tgtEl>
                                        <p:attrNameLst>
                                          <p:attrName>style.visibility</p:attrName>
                                        </p:attrNameLst>
                                      </p:cBhvr>
                                      <p:to>
                                        <p:strVal val="visible"/>
                                      </p:to>
                                    </p:set>
                                    <p:anim calcmode="lin" valueType="num">
                                      <p:cBhvr>
                                        <p:cTn id="13" dur="500" fill="hold"/>
                                        <p:tgtEl>
                                          <p:spTgt spid="24579">
                                            <p:txEl>
                                              <p:pRg st="1" end="1"/>
                                            </p:txEl>
                                          </p:spTgt>
                                        </p:tgtEl>
                                        <p:attrNameLst>
                                          <p:attrName>ppt_w</p:attrName>
                                        </p:attrNameLst>
                                      </p:cBhvr>
                                      <p:tavLst>
                                        <p:tav tm="0" fmla="#ppt_w*sin(2.5*pi*$)">
                                          <p:val>
                                            <p:fltVal val="0"/>
                                          </p:val>
                                        </p:tav>
                                        <p:tav tm="100000">
                                          <p:val>
                                            <p:fltVal val="1"/>
                                          </p:val>
                                        </p:tav>
                                      </p:tavLst>
                                    </p:anim>
                                    <p:anim calcmode="lin" valueType="num">
                                      <p:cBhvr>
                                        <p:cTn id="14" dur="500" fill="hold"/>
                                        <p:tgtEl>
                                          <p:spTgt spid="24579">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9" presetClass="entr" presetSubtype="10" fill="hold" grpId="0" nodeType="clickEffect">
                                  <p:stCondLst>
                                    <p:cond delay="0"/>
                                  </p:stCondLst>
                                  <p:childTnLst>
                                    <p:set>
                                      <p:cBhvr>
                                        <p:cTn id="18" dur="1" fill="hold">
                                          <p:stCondLst>
                                            <p:cond delay="0"/>
                                          </p:stCondLst>
                                        </p:cTn>
                                        <p:tgtEl>
                                          <p:spTgt spid="24579">
                                            <p:txEl>
                                              <p:pRg st="2" end="2"/>
                                            </p:txEl>
                                          </p:spTgt>
                                        </p:tgtEl>
                                        <p:attrNameLst>
                                          <p:attrName>style.visibility</p:attrName>
                                        </p:attrNameLst>
                                      </p:cBhvr>
                                      <p:to>
                                        <p:strVal val="visible"/>
                                      </p:to>
                                    </p:set>
                                    <p:anim calcmode="lin" valueType="num">
                                      <p:cBhvr>
                                        <p:cTn id="19" dur="500" fill="hold"/>
                                        <p:tgtEl>
                                          <p:spTgt spid="24579">
                                            <p:txEl>
                                              <p:pRg st="2" end="2"/>
                                            </p:txEl>
                                          </p:spTgt>
                                        </p:tgtEl>
                                        <p:attrNameLst>
                                          <p:attrName>ppt_w</p:attrName>
                                        </p:attrNameLst>
                                      </p:cBhvr>
                                      <p:tavLst>
                                        <p:tav tm="0" fmla="#ppt_w*sin(2.5*pi*$)">
                                          <p:val>
                                            <p:fltVal val="0"/>
                                          </p:val>
                                        </p:tav>
                                        <p:tav tm="100000">
                                          <p:val>
                                            <p:fltVal val="1"/>
                                          </p:val>
                                        </p:tav>
                                      </p:tavLst>
                                    </p:anim>
                                    <p:anim calcmode="lin" valueType="num">
                                      <p:cBhvr>
                                        <p:cTn id="20" dur="500" fill="hold"/>
                                        <p:tgtEl>
                                          <p:spTgt spid="24579">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9" presetClass="entr" presetSubtype="10" fill="hold" grpId="0" nodeType="clickEffect">
                                  <p:stCondLst>
                                    <p:cond delay="0"/>
                                  </p:stCondLst>
                                  <p:childTnLst>
                                    <p:set>
                                      <p:cBhvr>
                                        <p:cTn id="24" dur="1" fill="hold">
                                          <p:stCondLst>
                                            <p:cond delay="0"/>
                                          </p:stCondLst>
                                        </p:cTn>
                                        <p:tgtEl>
                                          <p:spTgt spid="24579">
                                            <p:txEl>
                                              <p:pRg st="3" end="3"/>
                                            </p:txEl>
                                          </p:spTgt>
                                        </p:tgtEl>
                                        <p:attrNameLst>
                                          <p:attrName>style.visibility</p:attrName>
                                        </p:attrNameLst>
                                      </p:cBhvr>
                                      <p:to>
                                        <p:strVal val="visible"/>
                                      </p:to>
                                    </p:set>
                                    <p:anim calcmode="lin" valueType="num">
                                      <p:cBhvr>
                                        <p:cTn id="25" dur="500" fill="hold"/>
                                        <p:tgtEl>
                                          <p:spTgt spid="24579">
                                            <p:txEl>
                                              <p:pRg st="3" end="3"/>
                                            </p:txEl>
                                          </p:spTgt>
                                        </p:tgtEl>
                                        <p:attrNameLst>
                                          <p:attrName>ppt_w</p:attrName>
                                        </p:attrNameLst>
                                      </p:cBhvr>
                                      <p:tavLst>
                                        <p:tav tm="0" fmla="#ppt_w*sin(2.5*pi*$)">
                                          <p:val>
                                            <p:fltVal val="0"/>
                                          </p:val>
                                        </p:tav>
                                        <p:tav tm="100000">
                                          <p:val>
                                            <p:fltVal val="1"/>
                                          </p:val>
                                        </p:tav>
                                      </p:tavLst>
                                    </p:anim>
                                    <p:anim calcmode="lin" valueType="num">
                                      <p:cBhvr>
                                        <p:cTn id="26" dur="500" fill="hold"/>
                                        <p:tgtEl>
                                          <p:spTgt spid="24579">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9" presetClass="entr" presetSubtype="10" fill="hold" grpId="0" nodeType="clickEffect">
                                  <p:stCondLst>
                                    <p:cond delay="0"/>
                                  </p:stCondLst>
                                  <p:childTnLst>
                                    <p:set>
                                      <p:cBhvr>
                                        <p:cTn id="30" dur="1" fill="hold">
                                          <p:stCondLst>
                                            <p:cond delay="0"/>
                                          </p:stCondLst>
                                        </p:cTn>
                                        <p:tgtEl>
                                          <p:spTgt spid="24579">
                                            <p:txEl>
                                              <p:pRg st="4" end="4"/>
                                            </p:txEl>
                                          </p:spTgt>
                                        </p:tgtEl>
                                        <p:attrNameLst>
                                          <p:attrName>style.visibility</p:attrName>
                                        </p:attrNameLst>
                                      </p:cBhvr>
                                      <p:to>
                                        <p:strVal val="visible"/>
                                      </p:to>
                                    </p:set>
                                    <p:anim calcmode="lin" valueType="num">
                                      <p:cBhvr>
                                        <p:cTn id="31" dur="500" fill="hold"/>
                                        <p:tgtEl>
                                          <p:spTgt spid="24579">
                                            <p:txEl>
                                              <p:pRg st="4" end="4"/>
                                            </p:txEl>
                                          </p:spTgt>
                                        </p:tgtEl>
                                        <p:attrNameLst>
                                          <p:attrName>ppt_w</p:attrName>
                                        </p:attrNameLst>
                                      </p:cBhvr>
                                      <p:tavLst>
                                        <p:tav tm="0" fmla="#ppt_w*sin(2.5*pi*$)">
                                          <p:val>
                                            <p:fltVal val="0"/>
                                          </p:val>
                                        </p:tav>
                                        <p:tav tm="100000">
                                          <p:val>
                                            <p:fltVal val="1"/>
                                          </p:val>
                                        </p:tav>
                                      </p:tavLst>
                                    </p:anim>
                                    <p:anim calcmode="lin" valueType="num">
                                      <p:cBhvr>
                                        <p:cTn id="32" dur="500" fill="hold"/>
                                        <p:tgtEl>
                                          <p:spTgt spid="24579">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9" presetClass="entr" presetSubtype="10" fill="hold" grpId="0" nodeType="clickEffect">
                                  <p:stCondLst>
                                    <p:cond delay="0"/>
                                  </p:stCondLst>
                                  <p:childTnLst>
                                    <p:set>
                                      <p:cBhvr>
                                        <p:cTn id="36" dur="1" fill="hold">
                                          <p:stCondLst>
                                            <p:cond delay="0"/>
                                          </p:stCondLst>
                                        </p:cTn>
                                        <p:tgtEl>
                                          <p:spTgt spid="24579">
                                            <p:txEl>
                                              <p:pRg st="5" end="5"/>
                                            </p:txEl>
                                          </p:spTgt>
                                        </p:tgtEl>
                                        <p:attrNameLst>
                                          <p:attrName>style.visibility</p:attrName>
                                        </p:attrNameLst>
                                      </p:cBhvr>
                                      <p:to>
                                        <p:strVal val="visible"/>
                                      </p:to>
                                    </p:set>
                                    <p:anim calcmode="lin" valueType="num">
                                      <p:cBhvr>
                                        <p:cTn id="37" dur="500" fill="hold"/>
                                        <p:tgtEl>
                                          <p:spTgt spid="24579">
                                            <p:txEl>
                                              <p:pRg st="5" end="5"/>
                                            </p:txEl>
                                          </p:spTgt>
                                        </p:tgtEl>
                                        <p:attrNameLst>
                                          <p:attrName>ppt_w</p:attrName>
                                        </p:attrNameLst>
                                      </p:cBhvr>
                                      <p:tavLst>
                                        <p:tav tm="0" fmla="#ppt_w*sin(2.5*pi*$)">
                                          <p:val>
                                            <p:fltVal val="0"/>
                                          </p:val>
                                        </p:tav>
                                        <p:tav tm="100000">
                                          <p:val>
                                            <p:fltVal val="1"/>
                                          </p:val>
                                        </p:tav>
                                      </p:tavLst>
                                    </p:anim>
                                    <p:anim calcmode="lin" valueType="num">
                                      <p:cBhvr>
                                        <p:cTn id="38" dur="500" fill="hold"/>
                                        <p:tgtEl>
                                          <p:spTgt spid="24579">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9" presetClass="entr" presetSubtype="10" fill="hold" grpId="0" nodeType="clickEffect">
                                  <p:stCondLst>
                                    <p:cond delay="0"/>
                                  </p:stCondLst>
                                  <p:childTnLst>
                                    <p:set>
                                      <p:cBhvr>
                                        <p:cTn id="42" dur="1" fill="hold">
                                          <p:stCondLst>
                                            <p:cond delay="0"/>
                                          </p:stCondLst>
                                        </p:cTn>
                                        <p:tgtEl>
                                          <p:spTgt spid="24579">
                                            <p:txEl>
                                              <p:pRg st="6" end="6"/>
                                            </p:txEl>
                                          </p:spTgt>
                                        </p:tgtEl>
                                        <p:attrNameLst>
                                          <p:attrName>style.visibility</p:attrName>
                                        </p:attrNameLst>
                                      </p:cBhvr>
                                      <p:to>
                                        <p:strVal val="visible"/>
                                      </p:to>
                                    </p:set>
                                    <p:anim calcmode="lin" valueType="num">
                                      <p:cBhvr>
                                        <p:cTn id="43" dur="500" fill="hold"/>
                                        <p:tgtEl>
                                          <p:spTgt spid="24579">
                                            <p:txEl>
                                              <p:pRg st="6" end="6"/>
                                            </p:txEl>
                                          </p:spTgt>
                                        </p:tgtEl>
                                        <p:attrNameLst>
                                          <p:attrName>ppt_w</p:attrName>
                                        </p:attrNameLst>
                                      </p:cBhvr>
                                      <p:tavLst>
                                        <p:tav tm="0" fmla="#ppt_w*sin(2.5*pi*$)">
                                          <p:val>
                                            <p:fltVal val="0"/>
                                          </p:val>
                                        </p:tav>
                                        <p:tav tm="100000">
                                          <p:val>
                                            <p:fltVal val="1"/>
                                          </p:val>
                                        </p:tav>
                                      </p:tavLst>
                                    </p:anim>
                                    <p:anim calcmode="lin" valueType="num">
                                      <p:cBhvr>
                                        <p:cTn id="44" dur="500" fill="hold"/>
                                        <p:tgtEl>
                                          <p:spTgt spid="24579">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9" presetClass="entr" presetSubtype="10" fill="hold" grpId="0" nodeType="clickEffect">
                                  <p:stCondLst>
                                    <p:cond delay="0"/>
                                  </p:stCondLst>
                                  <p:childTnLst>
                                    <p:set>
                                      <p:cBhvr>
                                        <p:cTn id="48" dur="1" fill="hold">
                                          <p:stCondLst>
                                            <p:cond delay="0"/>
                                          </p:stCondLst>
                                        </p:cTn>
                                        <p:tgtEl>
                                          <p:spTgt spid="24579">
                                            <p:txEl>
                                              <p:pRg st="7" end="7"/>
                                            </p:txEl>
                                          </p:spTgt>
                                        </p:tgtEl>
                                        <p:attrNameLst>
                                          <p:attrName>style.visibility</p:attrName>
                                        </p:attrNameLst>
                                      </p:cBhvr>
                                      <p:to>
                                        <p:strVal val="visible"/>
                                      </p:to>
                                    </p:set>
                                    <p:anim calcmode="lin" valueType="num">
                                      <p:cBhvr>
                                        <p:cTn id="49" dur="500" fill="hold"/>
                                        <p:tgtEl>
                                          <p:spTgt spid="24579">
                                            <p:txEl>
                                              <p:pRg st="7" end="7"/>
                                            </p:txEl>
                                          </p:spTgt>
                                        </p:tgtEl>
                                        <p:attrNameLst>
                                          <p:attrName>ppt_w</p:attrName>
                                        </p:attrNameLst>
                                      </p:cBhvr>
                                      <p:tavLst>
                                        <p:tav tm="0" fmla="#ppt_w*sin(2.5*pi*$)">
                                          <p:val>
                                            <p:fltVal val="0"/>
                                          </p:val>
                                        </p:tav>
                                        <p:tav tm="100000">
                                          <p:val>
                                            <p:fltVal val="1"/>
                                          </p:val>
                                        </p:tav>
                                      </p:tavLst>
                                    </p:anim>
                                    <p:anim calcmode="lin" valueType="num">
                                      <p:cBhvr>
                                        <p:cTn id="50" dur="500" fill="hold"/>
                                        <p:tgtEl>
                                          <p:spTgt spid="24579">
                                            <p:txEl>
                                              <p:pRg st="7" end="7"/>
                                            </p:txEl>
                                          </p:spTgt>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19" presetClass="entr" presetSubtype="10" fill="hold" grpId="0" nodeType="clickEffect">
                                  <p:stCondLst>
                                    <p:cond delay="0"/>
                                  </p:stCondLst>
                                  <p:childTnLst>
                                    <p:set>
                                      <p:cBhvr>
                                        <p:cTn id="54" dur="1" fill="hold">
                                          <p:stCondLst>
                                            <p:cond delay="0"/>
                                          </p:stCondLst>
                                        </p:cTn>
                                        <p:tgtEl>
                                          <p:spTgt spid="24579">
                                            <p:txEl>
                                              <p:pRg st="8" end="8"/>
                                            </p:txEl>
                                          </p:spTgt>
                                        </p:tgtEl>
                                        <p:attrNameLst>
                                          <p:attrName>style.visibility</p:attrName>
                                        </p:attrNameLst>
                                      </p:cBhvr>
                                      <p:to>
                                        <p:strVal val="visible"/>
                                      </p:to>
                                    </p:set>
                                    <p:anim calcmode="lin" valueType="num">
                                      <p:cBhvr>
                                        <p:cTn id="55" dur="500" fill="hold"/>
                                        <p:tgtEl>
                                          <p:spTgt spid="24579">
                                            <p:txEl>
                                              <p:pRg st="8" end="8"/>
                                            </p:txEl>
                                          </p:spTgt>
                                        </p:tgtEl>
                                        <p:attrNameLst>
                                          <p:attrName>ppt_w</p:attrName>
                                        </p:attrNameLst>
                                      </p:cBhvr>
                                      <p:tavLst>
                                        <p:tav tm="0" fmla="#ppt_w*sin(2.5*pi*$)">
                                          <p:val>
                                            <p:fltVal val="0"/>
                                          </p:val>
                                        </p:tav>
                                        <p:tav tm="100000">
                                          <p:val>
                                            <p:fltVal val="1"/>
                                          </p:val>
                                        </p:tav>
                                      </p:tavLst>
                                    </p:anim>
                                    <p:anim calcmode="lin" valueType="num">
                                      <p:cBhvr>
                                        <p:cTn id="56" dur="500" fill="hold"/>
                                        <p:tgtEl>
                                          <p:spTgt spid="24579">
                                            <p:txEl>
                                              <p:pRg st="8" end="8"/>
                                            </p:txEl>
                                          </p:spTgt>
                                        </p:tgtEl>
                                        <p:attrNameLst>
                                          <p:attrName>ppt_h</p:attrName>
                                        </p:attrNameLst>
                                      </p:cBhvr>
                                      <p:tavLst>
                                        <p:tav tm="0">
                                          <p:val>
                                            <p:strVal val="#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19" presetClass="entr" presetSubtype="10" fill="hold" grpId="0" nodeType="clickEffect">
                                  <p:stCondLst>
                                    <p:cond delay="0"/>
                                  </p:stCondLst>
                                  <p:childTnLst>
                                    <p:set>
                                      <p:cBhvr>
                                        <p:cTn id="60" dur="1" fill="hold">
                                          <p:stCondLst>
                                            <p:cond delay="0"/>
                                          </p:stCondLst>
                                        </p:cTn>
                                        <p:tgtEl>
                                          <p:spTgt spid="24579">
                                            <p:txEl>
                                              <p:pRg st="9" end="9"/>
                                            </p:txEl>
                                          </p:spTgt>
                                        </p:tgtEl>
                                        <p:attrNameLst>
                                          <p:attrName>style.visibility</p:attrName>
                                        </p:attrNameLst>
                                      </p:cBhvr>
                                      <p:to>
                                        <p:strVal val="visible"/>
                                      </p:to>
                                    </p:set>
                                    <p:anim calcmode="lin" valueType="num">
                                      <p:cBhvr>
                                        <p:cTn id="61" dur="500" fill="hold"/>
                                        <p:tgtEl>
                                          <p:spTgt spid="24579">
                                            <p:txEl>
                                              <p:pRg st="9" end="9"/>
                                            </p:txEl>
                                          </p:spTgt>
                                        </p:tgtEl>
                                        <p:attrNameLst>
                                          <p:attrName>ppt_w</p:attrName>
                                        </p:attrNameLst>
                                      </p:cBhvr>
                                      <p:tavLst>
                                        <p:tav tm="0" fmla="#ppt_w*sin(2.5*pi*$)">
                                          <p:val>
                                            <p:fltVal val="0"/>
                                          </p:val>
                                        </p:tav>
                                        <p:tav tm="100000">
                                          <p:val>
                                            <p:fltVal val="1"/>
                                          </p:val>
                                        </p:tav>
                                      </p:tavLst>
                                    </p:anim>
                                    <p:anim calcmode="lin" valueType="num">
                                      <p:cBhvr>
                                        <p:cTn id="62" dur="500" fill="hold"/>
                                        <p:tgtEl>
                                          <p:spTgt spid="24579">
                                            <p:txEl>
                                              <p:pRg st="9" end="9"/>
                                            </p:txEl>
                                          </p:spTgt>
                                        </p:tgtEl>
                                        <p:attrNameLst>
                                          <p:attrName>ppt_h</p:attrName>
                                        </p:attrNameLst>
                                      </p:cBhvr>
                                      <p:tavLst>
                                        <p:tav tm="0">
                                          <p:val>
                                            <p:strVal val="#ppt_h"/>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19" presetClass="entr" presetSubtype="10" fill="hold" grpId="0" nodeType="clickEffect">
                                  <p:stCondLst>
                                    <p:cond delay="0"/>
                                  </p:stCondLst>
                                  <p:childTnLst>
                                    <p:set>
                                      <p:cBhvr>
                                        <p:cTn id="66" dur="1" fill="hold">
                                          <p:stCondLst>
                                            <p:cond delay="0"/>
                                          </p:stCondLst>
                                        </p:cTn>
                                        <p:tgtEl>
                                          <p:spTgt spid="24579">
                                            <p:txEl>
                                              <p:pRg st="10" end="10"/>
                                            </p:txEl>
                                          </p:spTgt>
                                        </p:tgtEl>
                                        <p:attrNameLst>
                                          <p:attrName>style.visibility</p:attrName>
                                        </p:attrNameLst>
                                      </p:cBhvr>
                                      <p:to>
                                        <p:strVal val="visible"/>
                                      </p:to>
                                    </p:set>
                                    <p:anim calcmode="lin" valueType="num">
                                      <p:cBhvr>
                                        <p:cTn id="67" dur="500" fill="hold"/>
                                        <p:tgtEl>
                                          <p:spTgt spid="24579">
                                            <p:txEl>
                                              <p:pRg st="10" end="10"/>
                                            </p:txEl>
                                          </p:spTgt>
                                        </p:tgtEl>
                                        <p:attrNameLst>
                                          <p:attrName>ppt_w</p:attrName>
                                        </p:attrNameLst>
                                      </p:cBhvr>
                                      <p:tavLst>
                                        <p:tav tm="0" fmla="#ppt_w*sin(2.5*pi*$)">
                                          <p:val>
                                            <p:fltVal val="0"/>
                                          </p:val>
                                        </p:tav>
                                        <p:tav tm="100000">
                                          <p:val>
                                            <p:fltVal val="1"/>
                                          </p:val>
                                        </p:tav>
                                      </p:tavLst>
                                    </p:anim>
                                    <p:anim calcmode="lin" valueType="num">
                                      <p:cBhvr>
                                        <p:cTn id="68" dur="500" fill="hold"/>
                                        <p:tgtEl>
                                          <p:spTgt spid="24579">
                                            <p:txEl>
                                              <p:pRg st="10" end="1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autoUpdateAnimBg="0"/>
    </p:bld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The Biology of Anger</a:t>
            </a:r>
            <a:endParaRPr lang="en-US" dirty="0"/>
          </a:p>
        </p:txBody>
      </p:sp>
      <p:sp>
        <p:nvSpPr>
          <p:cNvPr id="3" name="Content Placeholder 2"/>
          <p:cNvSpPr>
            <a:spLocks noGrp="1"/>
          </p:cNvSpPr>
          <p:nvPr>
            <p:ph idx="1"/>
          </p:nvPr>
        </p:nvSpPr>
        <p:spPr/>
        <p:txBody>
          <a:bodyPr/>
          <a:lstStyle/>
          <a:p>
            <a:pPr eaLnBrk="1" hangingPunct="1">
              <a:buFont typeface="Arial" pitchFamily="34" charset="0"/>
              <a:buChar char="•"/>
              <a:defRPr/>
            </a:pPr>
            <a:r>
              <a:rPr lang="en-US" dirty="0" smtClean="0"/>
              <a:t> Arguing Styles</a:t>
            </a:r>
          </a:p>
          <a:p>
            <a:pPr marL="750888" lvl="1" indent="-342900" eaLnBrk="1" hangingPunct="1">
              <a:buFont typeface="Arial" pitchFamily="34" charset="0"/>
              <a:buChar char="•"/>
              <a:defRPr/>
            </a:pPr>
            <a:r>
              <a:rPr lang="en-US" dirty="0" smtClean="0"/>
              <a:t>Validating</a:t>
            </a:r>
          </a:p>
          <a:p>
            <a:pPr marL="750888" lvl="1" indent="-342900" eaLnBrk="1" hangingPunct="1">
              <a:buFont typeface="Arial" pitchFamily="34" charset="0"/>
              <a:buChar char="•"/>
              <a:defRPr/>
            </a:pPr>
            <a:r>
              <a:rPr lang="en-US" dirty="0" smtClean="0"/>
              <a:t>Volatile</a:t>
            </a:r>
          </a:p>
          <a:p>
            <a:pPr marL="750888" lvl="1" indent="-342900" eaLnBrk="1" hangingPunct="1">
              <a:buFont typeface="Arial" pitchFamily="34" charset="0"/>
              <a:buChar char="•"/>
              <a:defRPr/>
            </a:pPr>
            <a:r>
              <a:rPr lang="en-US" dirty="0" smtClean="0"/>
              <a:t>Avoidant</a:t>
            </a:r>
          </a:p>
          <a:p>
            <a:pPr eaLnBrk="1" hangingPunct="1">
              <a:defRPr/>
            </a:pPr>
            <a:endParaRPr lang="en-US" dirty="0"/>
          </a:p>
        </p:txBody>
      </p:sp>
    </p:spTree>
    <p:extLst>
      <p:ext uri="{BB962C8B-B14F-4D97-AF65-F5344CB8AC3E}">
        <p14:creationId xmlns:p14="http://schemas.microsoft.com/office/powerpoint/2010/main" val="21177118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defRPr/>
            </a:pPr>
            <a:r>
              <a:rPr lang="en-US" dirty="0" smtClean="0"/>
              <a:t>Avoidant</a:t>
            </a:r>
          </a:p>
        </p:txBody>
      </p:sp>
      <p:sp>
        <p:nvSpPr>
          <p:cNvPr id="24579" name="Rectangle 3"/>
          <p:cNvSpPr>
            <a:spLocks noGrp="1" noChangeArrowheads="1"/>
          </p:cNvSpPr>
          <p:nvPr>
            <p:ph idx="1"/>
          </p:nvPr>
        </p:nvSpPr>
        <p:spPr>
          <a:xfrm>
            <a:off x="685800" y="1801813"/>
            <a:ext cx="8458200" cy="4114800"/>
          </a:xfrm>
        </p:spPr>
        <p:txBody>
          <a:bodyPr/>
          <a:lstStyle/>
          <a:p>
            <a:pPr marL="762000" indent="-762000" eaLnBrk="1" hangingPunct="1">
              <a:spcBef>
                <a:spcPts val="0"/>
              </a:spcBef>
              <a:buFontTx/>
              <a:buAutoNum type="arabicPeriod"/>
              <a:defRPr/>
            </a:pPr>
            <a:r>
              <a:rPr lang="en-US" sz="2300" dirty="0" smtClean="0"/>
              <a:t>Conflict minimizers, making light of differences rather than avoiding them</a:t>
            </a:r>
          </a:p>
          <a:p>
            <a:pPr marL="762000" indent="-762000" eaLnBrk="1" hangingPunct="1">
              <a:spcBef>
                <a:spcPts val="0"/>
              </a:spcBef>
              <a:buFontTx/>
              <a:buAutoNum type="arabicPeriod"/>
              <a:defRPr/>
            </a:pPr>
            <a:r>
              <a:rPr lang="en-US" sz="2300" dirty="0" smtClean="0"/>
              <a:t>Differences rarely get settled and people agree to disagree</a:t>
            </a:r>
          </a:p>
          <a:p>
            <a:pPr marL="762000" indent="-762000" eaLnBrk="1" hangingPunct="1">
              <a:spcBef>
                <a:spcPts val="0"/>
              </a:spcBef>
              <a:buFontTx/>
              <a:buAutoNum type="arabicPeriod"/>
              <a:defRPr/>
            </a:pPr>
            <a:r>
              <a:rPr lang="en-US" sz="2300" dirty="0" smtClean="0"/>
              <a:t>Resolve issues not by persuasion but by avoiding or minimizing the importance of the issue</a:t>
            </a:r>
          </a:p>
          <a:p>
            <a:pPr marL="762000" indent="-762000" eaLnBrk="1" hangingPunct="1">
              <a:spcBef>
                <a:spcPts val="0"/>
              </a:spcBef>
              <a:buFontTx/>
              <a:buAutoNum type="arabicPeriod"/>
              <a:defRPr/>
            </a:pPr>
            <a:r>
              <a:rPr lang="en-US" sz="2300" dirty="0" smtClean="0"/>
              <a:t>At the end of the argument, they feel good about one another</a:t>
            </a:r>
          </a:p>
          <a:p>
            <a:pPr marL="762000" indent="-762000" eaLnBrk="1" hangingPunct="1">
              <a:spcBef>
                <a:spcPts val="0"/>
              </a:spcBef>
              <a:buFontTx/>
              <a:buAutoNum type="arabicPeriod"/>
              <a:defRPr/>
            </a:pPr>
            <a:r>
              <a:rPr lang="en-US" sz="2300" dirty="0" smtClean="0"/>
              <a:t>Low level of companionship and sharing</a:t>
            </a:r>
          </a:p>
          <a:p>
            <a:pPr marL="762000" indent="-762000" eaLnBrk="1" hangingPunct="1">
              <a:spcBef>
                <a:spcPts val="0"/>
              </a:spcBef>
              <a:buFontTx/>
              <a:buAutoNum type="arabicPeriod"/>
              <a:defRPr/>
            </a:pPr>
            <a:r>
              <a:rPr lang="en-US" sz="2300" dirty="0" smtClean="0"/>
              <a:t>Live calm, pleasant lives</a:t>
            </a:r>
          </a:p>
          <a:p>
            <a:pPr marL="762000" indent="-762000" eaLnBrk="1" hangingPunct="1">
              <a:spcBef>
                <a:spcPts val="0"/>
              </a:spcBef>
              <a:buFontTx/>
              <a:buAutoNum type="arabicPeriod"/>
              <a:defRPr/>
            </a:pPr>
            <a:r>
              <a:rPr lang="en-US" sz="2300" dirty="0" smtClean="0"/>
              <a:t>Can be in trouble if a crisis occurs that can’t be smoothed over</a:t>
            </a:r>
          </a:p>
          <a:p>
            <a:pPr marL="762000" indent="-762000" eaLnBrk="1" hangingPunct="1">
              <a:spcBef>
                <a:spcPts val="0"/>
              </a:spcBef>
              <a:buFontTx/>
              <a:buAutoNum type="arabicPeriod"/>
              <a:defRPr/>
            </a:pPr>
            <a:r>
              <a:rPr lang="en-US" sz="2300" dirty="0" smtClean="0"/>
              <a:t>Can lead to loneliness if the distance is too great, not much psychological sophistication</a:t>
            </a:r>
          </a:p>
        </p:txBody>
      </p:sp>
    </p:spTree>
    <p:extLst>
      <p:ext uri="{BB962C8B-B14F-4D97-AF65-F5344CB8AC3E}">
        <p14:creationId xmlns:p14="http://schemas.microsoft.com/office/powerpoint/2010/main" val="4573623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p:cTn id="7" dur="500" fill="hold"/>
                                        <p:tgtEl>
                                          <p:spTgt spid="24579">
                                            <p:txEl>
                                              <p:pRg st="0" end="0"/>
                                            </p:txEl>
                                          </p:spTgt>
                                        </p:tgtEl>
                                        <p:attrNameLst>
                                          <p:attrName>ppt_w</p:attrName>
                                        </p:attrNameLst>
                                      </p:cBhvr>
                                      <p:tavLst>
                                        <p:tav tm="0" fmla="#ppt_w*sin(2.5*pi*$)">
                                          <p:val>
                                            <p:fltVal val="0"/>
                                          </p:val>
                                        </p:tav>
                                        <p:tav tm="100000">
                                          <p:val>
                                            <p:fltVal val="1"/>
                                          </p:val>
                                        </p:tav>
                                      </p:tavLst>
                                    </p:anim>
                                    <p:anim calcmode="lin" valueType="num">
                                      <p:cBhvr>
                                        <p:cTn id="8" dur="500" fill="hold"/>
                                        <p:tgtEl>
                                          <p:spTgt spid="2457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9" presetClass="entr" presetSubtype="10" fill="hold" grpId="0" nodeType="clickEffect">
                                  <p:stCondLst>
                                    <p:cond delay="0"/>
                                  </p:stCondLst>
                                  <p:childTnLst>
                                    <p:set>
                                      <p:cBhvr>
                                        <p:cTn id="12" dur="1" fill="hold">
                                          <p:stCondLst>
                                            <p:cond delay="0"/>
                                          </p:stCondLst>
                                        </p:cTn>
                                        <p:tgtEl>
                                          <p:spTgt spid="24579">
                                            <p:txEl>
                                              <p:pRg st="1" end="1"/>
                                            </p:txEl>
                                          </p:spTgt>
                                        </p:tgtEl>
                                        <p:attrNameLst>
                                          <p:attrName>style.visibility</p:attrName>
                                        </p:attrNameLst>
                                      </p:cBhvr>
                                      <p:to>
                                        <p:strVal val="visible"/>
                                      </p:to>
                                    </p:set>
                                    <p:anim calcmode="lin" valueType="num">
                                      <p:cBhvr>
                                        <p:cTn id="13" dur="500" fill="hold"/>
                                        <p:tgtEl>
                                          <p:spTgt spid="24579">
                                            <p:txEl>
                                              <p:pRg st="1" end="1"/>
                                            </p:txEl>
                                          </p:spTgt>
                                        </p:tgtEl>
                                        <p:attrNameLst>
                                          <p:attrName>ppt_w</p:attrName>
                                        </p:attrNameLst>
                                      </p:cBhvr>
                                      <p:tavLst>
                                        <p:tav tm="0" fmla="#ppt_w*sin(2.5*pi*$)">
                                          <p:val>
                                            <p:fltVal val="0"/>
                                          </p:val>
                                        </p:tav>
                                        <p:tav tm="100000">
                                          <p:val>
                                            <p:fltVal val="1"/>
                                          </p:val>
                                        </p:tav>
                                      </p:tavLst>
                                    </p:anim>
                                    <p:anim calcmode="lin" valueType="num">
                                      <p:cBhvr>
                                        <p:cTn id="14" dur="500" fill="hold"/>
                                        <p:tgtEl>
                                          <p:spTgt spid="24579">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9" presetClass="entr" presetSubtype="10" fill="hold" grpId="0" nodeType="clickEffect">
                                  <p:stCondLst>
                                    <p:cond delay="0"/>
                                  </p:stCondLst>
                                  <p:childTnLst>
                                    <p:set>
                                      <p:cBhvr>
                                        <p:cTn id="18" dur="1" fill="hold">
                                          <p:stCondLst>
                                            <p:cond delay="0"/>
                                          </p:stCondLst>
                                        </p:cTn>
                                        <p:tgtEl>
                                          <p:spTgt spid="24579">
                                            <p:txEl>
                                              <p:pRg st="2" end="2"/>
                                            </p:txEl>
                                          </p:spTgt>
                                        </p:tgtEl>
                                        <p:attrNameLst>
                                          <p:attrName>style.visibility</p:attrName>
                                        </p:attrNameLst>
                                      </p:cBhvr>
                                      <p:to>
                                        <p:strVal val="visible"/>
                                      </p:to>
                                    </p:set>
                                    <p:anim calcmode="lin" valueType="num">
                                      <p:cBhvr>
                                        <p:cTn id="19" dur="500" fill="hold"/>
                                        <p:tgtEl>
                                          <p:spTgt spid="24579">
                                            <p:txEl>
                                              <p:pRg st="2" end="2"/>
                                            </p:txEl>
                                          </p:spTgt>
                                        </p:tgtEl>
                                        <p:attrNameLst>
                                          <p:attrName>ppt_w</p:attrName>
                                        </p:attrNameLst>
                                      </p:cBhvr>
                                      <p:tavLst>
                                        <p:tav tm="0" fmla="#ppt_w*sin(2.5*pi*$)">
                                          <p:val>
                                            <p:fltVal val="0"/>
                                          </p:val>
                                        </p:tav>
                                        <p:tav tm="100000">
                                          <p:val>
                                            <p:fltVal val="1"/>
                                          </p:val>
                                        </p:tav>
                                      </p:tavLst>
                                    </p:anim>
                                    <p:anim calcmode="lin" valueType="num">
                                      <p:cBhvr>
                                        <p:cTn id="20" dur="500" fill="hold"/>
                                        <p:tgtEl>
                                          <p:spTgt spid="24579">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9" presetClass="entr" presetSubtype="10" fill="hold" grpId="0" nodeType="clickEffect">
                                  <p:stCondLst>
                                    <p:cond delay="0"/>
                                  </p:stCondLst>
                                  <p:childTnLst>
                                    <p:set>
                                      <p:cBhvr>
                                        <p:cTn id="24" dur="1" fill="hold">
                                          <p:stCondLst>
                                            <p:cond delay="0"/>
                                          </p:stCondLst>
                                        </p:cTn>
                                        <p:tgtEl>
                                          <p:spTgt spid="24579">
                                            <p:txEl>
                                              <p:pRg st="3" end="3"/>
                                            </p:txEl>
                                          </p:spTgt>
                                        </p:tgtEl>
                                        <p:attrNameLst>
                                          <p:attrName>style.visibility</p:attrName>
                                        </p:attrNameLst>
                                      </p:cBhvr>
                                      <p:to>
                                        <p:strVal val="visible"/>
                                      </p:to>
                                    </p:set>
                                    <p:anim calcmode="lin" valueType="num">
                                      <p:cBhvr>
                                        <p:cTn id="25" dur="500" fill="hold"/>
                                        <p:tgtEl>
                                          <p:spTgt spid="24579">
                                            <p:txEl>
                                              <p:pRg st="3" end="3"/>
                                            </p:txEl>
                                          </p:spTgt>
                                        </p:tgtEl>
                                        <p:attrNameLst>
                                          <p:attrName>ppt_w</p:attrName>
                                        </p:attrNameLst>
                                      </p:cBhvr>
                                      <p:tavLst>
                                        <p:tav tm="0" fmla="#ppt_w*sin(2.5*pi*$)">
                                          <p:val>
                                            <p:fltVal val="0"/>
                                          </p:val>
                                        </p:tav>
                                        <p:tav tm="100000">
                                          <p:val>
                                            <p:fltVal val="1"/>
                                          </p:val>
                                        </p:tav>
                                      </p:tavLst>
                                    </p:anim>
                                    <p:anim calcmode="lin" valueType="num">
                                      <p:cBhvr>
                                        <p:cTn id="26" dur="500" fill="hold"/>
                                        <p:tgtEl>
                                          <p:spTgt spid="24579">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9" presetClass="entr" presetSubtype="10" fill="hold" grpId="0" nodeType="clickEffect">
                                  <p:stCondLst>
                                    <p:cond delay="0"/>
                                  </p:stCondLst>
                                  <p:childTnLst>
                                    <p:set>
                                      <p:cBhvr>
                                        <p:cTn id="30" dur="1" fill="hold">
                                          <p:stCondLst>
                                            <p:cond delay="0"/>
                                          </p:stCondLst>
                                        </p:cTn>
                                        <p:tgtEl>
                                          <p:spTgt spid="24579">
                                            <p:txEl>
                                              <p:pRg st="4" end="4"/>
                                            </p:txEl>
                                          </p:spTgt>
                                        </p:tgtEl>
                                        <p:attrNameLst>
                                          <p:attrName>style.visibility</p:attrName>
                                        </p:attrNameLst>
                                      </p:cBhvr>
                                      <p:to>
                                        <p:strVal val="visible"/>
                                      </p:to>
                                    </p:set>
                                    <p:anim calcmode="lin" valueType="num">
                                      <p:cBhvr>
                                        <p:cTn id="31" dur="500" fill="hold"/>
                                        <p:tgtEl>
                                          <p:spTgt spid="24579">
                                            <p:txEl>
                                              <p:pRg st="4" end="4"/>
                                            </p:txEl>
                                          </p:spTgt>
                                        </p:tgtEl>
                                        <p:attrNameLst>
                                          <p:attrName>ppt_w</p:attrName>
                                        </p:attrNameLst>
                                      </p:cBhvr>
                                      <p:tavLst>
                                        <p:tav tm="0" fmla="#ppt_w*sin(2.5*pi*$)">
                                          <p:val>
                                            <p:fltVal val="0"/>
                                          </p:val>
                                        </p:tav>
                                        <p:tav tm="100000">
                                          <p:val>
                                            <p:fltVal val="1"/>
                                          </p:val>
                                        </p:tav>
                                      </p:tavLst>
                                    </p:anim>
                                    <p:anim calcmode="lin" valueType="num">
                                      <p:cBhvr>
                                        <p:cTn id="32" dur="500" fill="hold"/>
                                        <p:tgtEl>
                                          <p:spTgt spid="24579">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9" presetClass="entr" presetSubtype="10" fill="hold" grpId="0" nodeType="clickEffect">
                                  <p:stCondLst>
                                    <p:cond delay="0"/>
                                  </p:stCondLst>
                                  <p:childTnLst>
                                    <p:set>
                                      <p:cBhvr>
                                        <p:cTn id="36" dur="1" fill="hold">
                                          <p:stCondLst>
                                            <p:cond delay="0"/>
                                          </p:stCondLst>
                                        </p:cTn>
                                        <p:tgtEl>
                                          <p:spTgt spid="24579">
                                            <p:txEl>
                                              <p:pRg st="5" end="5"/>
                                            </p:txEl>
                                          </p:spTgt>
                                        </p:tgtEl>
                                        <p:attrNameLst>
                                          <p:attrName>style.visibility</p:attrName>
                                        </p:attrNameLst>
                                      </p:cBhvr>
                                      <p:to>
                                        <p:strVal val="visible"/>
                                      </p:to>
                                    </p:set>
                                    <p:anim calcmode="lin" valueType="num">
                                      <p:cBhvr>
                                        <p:cTn id="37" dur="500" fill="hold"/>
                                        <p:tgtEl>
                                          <p:spTgt spid="24579">
                                            <p:txEl>
                                              <p:pRg st="5" end="5"/>
                                            </p:txEl>
                                          </p:spTgt>
                                        </p:tgtEl>
                                        <p:attrNameLst>
                                          <p:attrName>ppt_w</p:attrName>
                                        </p:attrNameLst>
                                      </p:cBhvr>
                                      <p:tavLst>
                                        <p:tav tm="0" fmla="#ppt_w*sin(2.5*pi*$)">
                                          <p:val>
                                            <p:fltVal val="0"/>
                                          </p:val>
                                        </p:tav>
                                        <p:tav tm="100000">
                                          <p:val>
                                            <p:fltVal val="1"/>
                                          </p:val>
                                        </p:tav>
                                      </p:tavLst>
                                    </p:anim>
                                    <p:anim calcmode="lin" valueType="num">
                                      <p:cBhvr>
                                        <p:cTn id="38" dur="500" fill="hold"/>
                                        <p:tgtEl>
                                          <p:spTgt spid="24579">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9" presetClass="entr" presetSubtype="10" fill="hold" grpId="0" nodeType="clickEffect">
                                  <p:stCondLst>
                                    <p:cond delay="0"/>
                                  </p:stCondLst>
                                  <p:childTnLst>
                                    <p:set>
                                      <p:cBhvr>
                                        <p:cTn id="42" dur="1" fill="hold">
                                          <p:stCondLst>
                                            <p:cond delay="0"/>
                                          </p:stCondLst>
                                        </p:cTn>
                                        <p:tgtEl>
                                          <p:spTgt spid="24579">
                                            <p:txEl>
                                              <p:pRg st="6" end="6"/>
                                            </p:txEl>
                                          </p:spTgt>
                                        </p:tgtEl>
                                        <p:attrNameLst>
                                          <p:attrName>style.visibility</p:attrName>
                                        </p:attrNameLst>
                                      </p:cBhvr>
                                      <p:to>
                                        <p:strVal val="visible"/>
                                      </p:to>
                                    </p:set>
                                    <p:anim calcmode="lin" valueType="num">
                                      <p:cBhvr>
                                        <p:cTn id="43" dur="500" fill="hold"/>
                                        <p:tgtEl>
                                          <p:spTgt spid="24579">
                                            <p:txEl>
                                              <p:pRg st="6" end="6"/>
                                            </p:txEl>
                                          </p:spTgt>
                                        </p:tgtEl>
                                        <p:attrNameLst>
                                          <p:attrName>ppt_w</p:attrName>
                                        </p:attrNameLst>
                                      </p:cBhvr>
                                      <p:tavLst>
                                        <p:tav tm="0" fmla="#ppt_w*sin(2.5*pi*$)">
                                          <p:val>
                                            <p:fltVal val="0"/>
                                          </p:val>
                                        </p:tav>
                                        <p:tav tm="100000">
                                          <p:val>
                                            <p:fltVal val="1"/>
                                          </p:val>
                                        </p:tav>
                                      </p:tavLst>
                                    </p:anim>
                                    <p:anim calcmode="lin" valueType="num">
                                      <p:cBhvr>
                                        <p:cTn id="44" dur="500" fill="hold"/>
                                        <p:tgtEl>
                                          <p:spTgt spid="24579">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9" presetClass="entr" presetSubtype="10" fill="hold" grpId="0" nodeType="clickEffect">
                                  <p:stCondLst>
                                    <p:cond delay="0"/>
                                  </p:stCondLst>
                                  <p:childTnLst>
                                    <p:set>
                                      <p:cBhvr>
                                        <p:cTn id="48" dur="1" fill="hold">
                                          <p:stCondLst>
                                            <p:cond delay="0"/>
                                          </p:stCondLst>
                                        </p:cTn>
                                        <p:tgtEl>
                                          <p:spTgt spid="24579">
                                            <p:txEl>
                                              <p:pRg st="7" end="7"/>
                                            </p:txEl>
                                          </p:spTgt>
                                        </p:tgtEl>
                                        <p:attrNameLst>
                                          <p:attrName>style.visibility</p:attrName>
                                        </p:attrNameLst>
                                      </p:cBhvr>
                                      <p:to>
                                        <p:strVal val="visible"/>
                                      </p:to>
                                    </p:set>
                                    <p:anim calcmode="lin" valueType="num">
                                      <p:cBhvr>
                                        <p:cTn id="49" dur="500" fill="hold"/>
                                        <p:tgtEl>
                                          <p:spTgt spid="24579">
                                            <p:txEl>
                                              <p:pRg st="7" end="7"/>
                                            </p:txEl>
                                          </p:spTgt>
                                        </p:tgtEl>
                                        <p:attrNameLst>
                                          <p:attrName>ppt_w</p:attrName>
                                        </p:attrNameLst>
                                      </p:cBhvr>
                                      <p:tavLst>
                                        <p:tav tm="0" fmla="#ppt_w*sin(2.5*pi*$)">
                                          <p:val>
                                            <p:fltVal val="0"/>
                                          </p:val>
                                        </p:tav>
                                        <p:tav tm="100000">
                                          <p:val>
                                            <p:fltVal val="1"/>
                                          </p:val>
                                        </p:tav>
                                      </p:tavLst>
                                    </p:anim>
                                    <p:anim calcmode="lin" valueType="num">
                                      <p:cBhvr>
                                        <p:cTn id="50" dur="500" fill="hold"/>
                                        <p:tgtEl>
                                          <p:spTgt spid="24579">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defRPr/>
            </a:pPr>
            <a:r>
              <a:rPr lang="en-US" smtClean="0"/>
              <a:t>False</a:t>
            </a:r>
          </a:p>
        </p:txBody>
      </p:sp>
      <p:sp>
        <p:nvSpPr>
          <p:cNvPr id="20483" name="Rectangle 3"/>
          <p:cNvSpPr>
            <a:spLocks noGrp="1" noChangeArrowheads="1"/>
          </p:cNvSpPr>
          <p:nvPr>
            <p:ph idx="1"/>
          </p:nvPr>
        </p:nvSpPr>
        <p:spPr/>
        <p:txBody>
          <a:bodyPr/>
          <a:lstStyle/>
          <a:p>
            <a:pPr marL="0" indent="0" eaLnBrk="1" hangingPunct="1">
              <a:defRPr/>
            </a:pPr>
            <a:endParaRPr lang="en-US" smtClean="0"/>
          </a:p>
        </p:txBody>
      </p:sp>
    </p:spTree>
  </p:cSld>
  <p:clrMapOvr>
    <a:masterClrMapping/>
  </p:clrMapOvr>
  <p:transition>
    <p:fade thruBlk="1"/>
  </p:transition>
  <p:timing>
    <p:tnLst>
      <p:par>
        <p:cTn id="1" dur="indefinite" restart="never" nodeType="tmRoot"/>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The Biology of Anger</a:t>
            </a:r>
            <a:endParaRPr lang="en-US" dirty="0"/>
          </a:p>
        </p:txBody>
      </p:sp>
      <p:sp>
        <p:nvSpPr>
          <p:cNvPr id="3" name="Content Placeholder 2"/>
          <p:cNvSpPr>
            <a:spLocks noGrp="1"/>
          </p:cNvSpPr>
          <p:nvPr>
            <p:ph idx="1"/>
          </p:nvPr>
        </p:nvSpPr>
        <p:spPr/>
        <p:txBody>
          <a:bodyPr/>
          <a:lstStyle/>
          <a:p>
            <a:pPr eaLnBrk="1" hangingPunct="1">
              <a:buFont typeface="Arial" pitchFamily="34" charset="0"/>
              <a:buChar char="•"/>
              <a:defRPr/>
            </a:pPr>
            <a:r>
              <a:rPr lang="en-US" dirty="0" smtClean="0"/>
              <a:t> Strategies that Fail</a:t>
            </a:r>
          </a:p>
          <a:p>
            <a:pPr marL="750888" lvl="1" indent="-293688" eaLnBrk="1" hangingPunct="1">
              <a:buFont typeface="Arial" pitchFamily="34" charset="0"/>
              <a:buChar char="•"/>
              <a:defRPr/>
            </a:pPr>
            <a:r>
              <a:rPr lang="en-US" dirty="0" smtClean="0"/>
              <a:t>Shifting from complaint to criticism</a:t>
            </a:r>
          </a:p>
          <a:p>
            <a:pPr marL="750888" lvl="1" indent="-293688" eaLnBrk="1" hangingPunct="1">
              <a:buFont typeface="Arial" pitchFamily="34" charset="0"/>
              <a:buChar char="•"/>
              <a:defRPr/>
            </a:pPr>
            <a:r>
              <a:rPr lang="en-US" dirty="0" smtClean="0"/>
              <a:t>Contempt</a:t>
            </a:r>
          </a:p>
          <a:p>
            <a:pPr marL="750888" lvl="1" indent="-293688" eaLnBrk="1" hangingPunct="1">
              <a:buFont typeface="Arial" pitchFamily="34" charset="0"/>
              <a:buChar char="•"/>
              <a:defRPr/>
            </a:pPr>
            <a:r>
              <a:rPr lang="en-US" dirty="0" smtClean="0"/>
              <a:t>Defensiveness</a:t>
            </a:r>
          </a:p>
          <a:p>
            <a:pPr marL="750888" lvl="1" indent="-293688" eaLnBrk="1" hangingPunct="1">
              <a:buFont typeface="Arial" pitchFamily="34" charset="0"/>
              <a:buChar char="•"/>
              <a:defRPr/>
            </a:pPr>
            <a:r>
              <a:rPr lang="en-US" dirty="0" smtClean="0"/>
              <a:t>Stonewalling</a:t>
            </a:r>
          </a:p>
          <a:p>
            <a:pPr eaLnBrk="1" hangingPunct="1">
              <a:buFont typeface="Arial" pitchFamily="34" charset="0"/>
              <a:buChar char="•"/>
              <a:defRPr/>
            </a:pPr>
            <a:r>
              <a:rPr lang="en-US" dirty="0" smtClean="0"/>
              <a:t> Harsh Start Ups/Repair Strategies</a:t>
            </a:r>
          </a:p>
          <a:p>
            <a:pPr eaLnBrk="1" hangingPunct="1">
              <a:defRPr/>
            </a:pPr>
            <a:endParaRPr lang="en-US" dirty="0"/>
          </a:p>
        </p:txBody>
      </p:sp>
    </p:spTree>
    <p:extLst>
      <p:ext uri="{BB962C8B-B14F-4D97-AF65-F5344CB8AC3E}">
        <p14:creationId xmlns:p14="http://schemas.microsoft.com/office/powerpoint/2010/main" val="8278661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ou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ou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3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ou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3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ou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3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ou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32"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amond(ou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The Biology of Anger</a:t>
            </a:r>
            <a:endParaRPr lang="en-US" dirty="0"/>
          </a:p>
        </p:txBody>
      </p:sp>
      <p:sp>
        <p:nvSpPr>
          <p:cNvPr id="3" name="Content Placeholder 2"/>
          <p:cNvSpPr>
            <a:spLocks noGrp="1"/>
          </p:cNvSpPr>
          <p:nvPr>
            <p:ph idx="1"/>
          </p:nvPr>
        </p:nvSpPr>
        <p:spPr/>
        <p:txBody>
          <a:bodyPr/>
          <a:lstStyle/>
          <a:p>
            <a:pPr eaLnBrk="1" hangingPunct="1">
              <a:defRPr/>
            </a:pPr>
            <a:r>
              <a:rPr lang="en-US" dirty="0" smtClean="0"/>
              <a:t>Strategies</a:t>
            </a:r>
          </a:p>
          <a:p>
            <a:pPr marL="750888" lvl="1" indent="-293688" eaLnBrk="1" hangingPunct="1">
              <a:spcBef>
                <a:spcPts val="400"/>
              </a:spcBef>
              <a:buFont typeface="Arial" pitchFamily="34" charset="0"/>
              <a:buChar char="•"/>
              <a:defRPr/>
            </a:pPr>
            <a:r>
              <a:rPr lang="en-US" dirty="0" smtClean="0"/>
              <a:t> </a:t>
            </a:r>
            <a:r>
              <a:rPr lang="en-US" sz="2800" dirty="0" smtClean="0"/>
              <a:t>Mental Rehearsal-Mind Sculpture</a:t>
            </a:r>
          </a:p>
          <a:p>
            <a:pPr marL="750888" lvl="1" indent="-293688" eaLnBrk="1" hangingPunct="1">
              <a:spcBef>
                <a:spcPts val="400"/>
              </a:spcBef>
              <a:buFont typeface="Arial" pitchFamily="34" charset="0"/>
              <a:buChar char="•"/>
              <a:defRPr/>
            </a:pPr>
            <a:r>
              <a:rPr lang="en-US" sz="2800" dirty="0" smtClean="0"/>
              <a:t> Distraction, “Time outs”</a:t>
            </a:r>
          </a:p>
          <a:p>
            <a:pPr marL="1257300" lvl="2" indent="-342900" eaLnBrk="1" hangingPunct="1">
              <a:spcBef>
                <a:spcPts val="400"/>
              </a:spcBef>
              <a:buFont typeface="Arial" pitchFamily="34" charset="0"/>
              <a:buChar char="•"/>
              <a:defRPr/>
            </a:pPr>
            <a:r>
              <a:rPr lang="en-US" sz="2400" dirty="0" smtClean="0"/>
              <a:t>TV, Reading</a:t>
            </a:r>
          </a:p>
          <a:p>
            <a:pPr marL="1257300" lvl="2" indent="-342900" eaLnBrk="1" hangingPunct="1">
              <a:spcBef>
                <a:spcPts val="400"/>
              </a:spcBef>
              <a:buFont typeface="Arial" pitchFamily="34" charset="0"/>
              <a:buChar char="•"/>
              <a:defRPr/>
            </a:pPr>
            <a:r>
              <a:rPr lang="en-US" sz="2400" dirty="0" smtClean="0"/>
              <a:t>Not eating!</a:t>
            </a:r>
          </a:p>
          <a:p>
            <a:pPr marL="750888" lvl="1" indent="-293688" eaLnBrk="1" hangingPunct="1">
              <a:spcBef>
                <a:spcPts val="400"/>
              </a:spcBef>
              <a:buFont typeface="Arial" pitchFamily="34" charset="0"/>
              <a:buChar char="•"/>
              <a:defRPr/>
            </a:pPr>
            <a:r>
              <a:rPr lang="en-US" sz="2800" dirty="0" smtClean="0"/>
              <a:t> Write out angry thoughts</a:t>
            </a:r>
          </a:p>
          <a:p>
            <a:pPr marL="1257300" lvl="2" indent="-342900" eaLnBrk="1" hangingPunct="1">
              <a:spcBef>
                <a:spcPts val="400"/>
              </a:spcBef>
              <a:buFont typeface="Arial" pitchFamily="34" charset="0"/>
              <a:buChar char="•"/>
              <a:defRPr/>
            </a:pPr>
            <a:r>
              <a:rPr lang="en-US" sz="2400" dirty="0" smtClean="0"/>
              <a:t>Challenge the thoughts</a:t>
            </a:r>
          </a:p>
          <a:p>
            <a:pPr marL="1257300" lvl="2" indent="-342900" eaLnBrk="1" hangingPunct="1">
              <a:spcBef>
                <a:spcPts val="400"/>
              </a:spcBef>
              <a:buFont typeface="Arial" pitchFamily="34" charset="0"/>
              <a:buChar char="•"/>
              <a:defRPr/>
            </a:pPr>
            <a:r>
              <a:rPr lang="en-US" sz="2400" dirty="0" smtClean="0"/>
              <a:t>Burn the page</a:t>
            </a:r>
          </a:p>
          <a:p>
            <a:pPr marL="1257300" lvl="2" indent="-342900" eaLnBrk="1" hangingPunct="1">
              <a:spcBef>
                <a:spcPts val="400"/>
              </a:spcBef>
              <a:buFont typeface="Arial" pitchFamily="34" charset="0"/>
              <a:buChar char="•"/>
              <a:defRPr/>
            </a:pPr>
            <a:r>
              <a:rPr lang="en-US" sz="2400" dirty="0" smtClean="0"/>
              <a:t>Acknowledge and accommodate to different styles of arguing</a:t>
            </a:r>
          </a:p>
          <a:p>
            <a:pPr eaLnBrk="1" hangingPunct="1">
              <a:spcBef>
                <a:spcPts val="400"/>
              </a:spcBef>
              <a:defRPr/>
            </a:pPr>
            <a:endParaRPr lang="en-US" dirty="0"/>
          </a:p>
        </p:txBody>
      </p:sp>
    </p:spTree>
    <p:extLst>
      <p:ext uri="{BB962C8B-B14F-4D97-AF65-F5344CB8AC3E}">
        <p14:creationId xmlns:p14="http://schemas.microsoft.com/office/powerpoint/2010/main" val="8877840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8)">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8)">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8)">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8)">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8"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8)">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8"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heel(8)">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8"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heel(8)">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8"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heel(8)">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8"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heel(8)">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4"/>
    </p:bld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endParaRPr lang="en-US" dirty="0"/>
          </a:p>
        </p:txBody>
      </p:sp>
      <p:sp>
        <p:nvSpPr>
          <p:cNvPr id="3" name="Content Placeholder 2"/>
          <p:cNvSpPr>
            <a:spLocks noGrp="1"/>
          </p:cNvSpPr>
          <p:nvPr>
            <p:ph idx="1"/>
          </p:nvPr>
        </p:nvSpPr>
        <p:spPr/>
        <p:txBody>
          <a:bodyPr/>
          <a:lstStyle/>
          <a:p>
            <a:pPr marL="0" indent="0" eaLnBrk="1" hangingPunct="1">
              <a:defRPr/>
            </a:pPr>
            <a:r>
              <a:rPr lang="en-US" sz="3200" dirty="0" smtClean="0"/>
              <a:t>One of Lincoln’s most effective methods of dealing with harsh criticism was to write extended letters of refutation.  Often, in order to vent his anger and frustration, he would sit down at this desk, compose a letter of denial, and then walk away without sending it.</a:t>
            </a:r>
          </a:p>
          <a:p>
            <a:pPr marL="0" indent="0" algn="r" eaLnBrk="1" hangingPunct="1">
              <a:defRPr/>
            </a:pPr>
            <a:r>
              <a:rPr lang="en-US" sz="2000" dirty="0" smtClean="0"/>
              <a:t>Donald T. Phillips</a:t>
            </a:r>
          </a:p>
          <a:p>
            <a:pPr marL="0" indent="0" algn="r" eaLnBrk="1" hangingPunct="1">
              <a:defRPr/>
            </a:pPr>
            <a:r>
              <a:rPr lang="en-US" sz="2000" u="sng" dirty="0" smtClean="0"/>
              <a:t>Lincoln on Leadership</a:t>
            </a:r>
            <a:endParaRPr lang="en-US" sz="2000" u="sng" dirty="0"/>
          </a:p>
        </p:txBody>
      </p:sp>
    </p:spTree>
    <p:extLst>
      <p:ext uri="{BB962C8B-B14F-4D97-AF65-F5344CB8AC3E}">
        <p14:creationId xmlns:p14="http://schemas.microsoft.com/office/powerpoint/2010/main" val="1148984096"/>
      </p:ext>
    </p:extLst>
  </p:cSld>
  <p:clrMapOvr>
    <a:masterClrMapping/>
  </p:clrMapOvr>
  <p:transition/>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eaLnBrk="1" hangingPunct="1">
              <a:defRPr/>
            </a:pPr>
            <a:r>
              <a:rPr lang="en-US" dirty="0" smtClean="0"/>
              <a:t>Barriers to Using the Tools</a:t>
            </a:r>
            <a:endParaRPr lang="en-US" dirty="0"/>
          </a:p>
        </p:txBody>
      </p:sp>
      <p:sp>
        <p:nvSpPr>
          <p:cNvPr id="5" name="Subtitle 4"/>
          <p:cNvSpPr>
            <a:spLocks noGrp="1"/>
          </p:cNvSpPr>
          <p:nvPr>
            <p:ph type="subTitle" idx="1"/>
          </p:nvPr>
        </p:nvSpPr>
        <p:spPr/>
        <p:txBody>
          <a:bodyPr/>
          <a:lstStyle/>
          <a:p>
            <a:pPr eaLnBrk="1" hangingPunct="1">
              <a:defRPr/>
            </a:pPr>
            <a:endParaRPr lang="en-US" dirty="0"/>
          </a:p>
        </p:txBody>
      </p:sp>
    </p:spTree>
    <p:extLst>
      <p:ext uri="{BB962C8B-B14F-4D97-AF65-F5344CB8AC3E}">
        <p14:creationId xmlns:p14="http://schemas.microsoft.com/office/powerpoint/2010/main" val="2470372432"/>
      </p:ext>
    </p:extLst>
  </p:cSld>
  <p:clrMapOvr>
    <a:masterClrMapping/>
  </p:clrMapOvr>
  <p:transition/>
  <p:timing>
    <p:tnLst>
      <p:par>
        <p:cTn id="1" dur="indefinite" restart="never" nodeType="tmRoot"/>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61" name="Rectangle 2"/>
          <p:cNvSpPr>
            <a:spLocks noGrp="1" noChangeArrowheads="1"/>
          </p:cNvSpPr>
          <p:nvPr>
            <p:ph type="title"/>
          </p:nvPr>
        </p:nvSpPr>
        <p:spPr/>
        <p:txBody>
          <a:bodyPr/>
          <a:lstStyle/>
          <a:p>
            <a:pPr eaLnBrk="1" hangingPunct="1"/>
            <a:r>
              <a:rPr lang="en-US" sz="4800" u="sng" smtClean="0">
                <a:effectLst/>
              </a:rPr>
              <a:t>Challenge #1</a:t>
            </a:r>
            <a:r>
              <a:rPr lang="en-US" sz="4800" smtClean="0">
                <a:effectLst/>
              </a:rPr>
              <a:t>:   I Would Be Happy If Only This Person Would . . .</a:t>
            </a:r>
          </a:p>
        </p:txBody>
      </p:sp>
      <p:sp>
        <p:nvSpPr>
          <p:cNvPr id="13315" name="Rectangle 3"/>
          <p:cNvSpPr>
            <a:spLocks noGrp="1" noChangeArrowheads="1"/>
          </p:cNvSpPr>
          <p:nvPr>
            <p:ph idx="1"/>
          </p:nvPr>
        </p:nvSpPr>
        <p:spPr>
          <a:xfrm>
            <a:off x="685800" y="2438400"/>
            <a:ext cx="7772400" cy="4114800"/>
          </a:xfrm>
        </p:spPr>
        <p:txBody>
          <a:bodyPr/>
          <a:lstStyle/>
          <a:p>
            <a:pPr eaLnBrk="1" hangingPunct="1">
              <a:buFontTx/>
              <a:buChar char="•"/>
            </a:pPr>
            <a:r>
              <a:rPr lang="en-US" sz="4000" smtClean="0">
                <a:effectLst/>
                <a:latin typeface="Enchanted"/>
              </a:rPr>
              <a:t>Change</a:t>
            </a:r>
          </a:p>
          <a:p>
            <a:pPr eaLnBrk="1" hangingPunct="1">
              <a:buFontTx/>
              <a:buChar char="•"/>
            </a:pPr>
            <a:r>
              <a:rPr lang="en-US" sz="4000" smtClean="0">
                <a:effectLst/>
                <a:latin typeface="Enchanted"/>
              </a:rPr>
              <a:t>Apologize</a:t>
            </a:r>
          </a:p>
          <a:p>
            <a:pPr eaLnBrk="1" hangingPunct="1">
              <a:buFontTx/>
              <a:buChar char="•"/>
            </a:pPr>
            <a:r>
              <a:rPr lang="en-US" sz="4000" smtClean="0">
                <a:effectLst/>
                <a:latin typeface="Enchanted"/>
              </a:rPr>
              <a:t>Go away</a:t>
            </a:r>
          </a:p>
        </p:txBody>
      </p:sp>
    </p:spTree>
    <p:extLst>
      <p:ext uri="{BB962C8B-B14F-4D97-AF65-F5344CB8AC3E}">
        <p14:creationId xmlns:p14="http://schemas.microsoft.com/office/powerpoint/2010/main" val="56390477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 calcmode="lin" valueType="num">
                                      <p:cBhvr>
                                        <p:cTn id="7" dur="500" decel="50000" fill="hold">
                                          <p:stCondLst>
                                            <p:cond delay="0"/>
                                          </p:stCondLst>
                                        </p:cTn>
                                        <p:tgtEl>
                                          <p:spTgt spid="13315">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315">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315">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13315">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315">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315">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315">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3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3315">
                                            <p:txEl>
                                              <p:pRg st="1" end="1"/>
                                            </p:txEl>
                                          </p:spTgt>
                                        </p:tgtEl>
                                        <p:attrNameLst>
                                          <p:attrName>style.visibility</p:attrName>
                                        </p:attrNameLst>
                                      </p:cBhvr>
                                      <p:to>
                                        <p:strVal val="visible"/>
                                      </p:to>
                                    </p:set>
                                    <p:anim calcmode="lin" valueType="num">
                                      <p:cBhvr>
                                        <p:cTn id="19" dur="500" decel="50000" fill="hold">
                                          <p:stCondLst>
                                            <p:cond delay="0"/>
                                          </p:stCondLst>
                                        </p:cTn>
                                        <p:tgtEl>
                                          <p:spTgt spid="13315">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3315">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3315">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13315">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3315">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3315">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3315">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3315">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3315">
                                            <p:txEl>
                                              <p:pRg st="2" end="2"/>
                                            </p:txEl>
                                          </p:spTgt>
                                        </p:tgtEl>
                                        <p:attrNameLst>
                                          <p:attrName>style.visibility</p:attrName>
                                        </p:attrNameLst>
                                      </p:cBhvr>
                                      <p:to>
                                        <p:strVal val="visible"/>
                                      </p:to>
                                    </p:set>
                                    <p:anim calcmode="lin" valueType="num">
                                      <p:cBhvr>
                                        <p:cTn id="31" dur="500" decel="50000" fill="hold">
                                          <p:stCondLst>
                                            <p:cond delay="0"/>
                                          </p:stCondLst>
                                        </p:cTn>
                                        <p:tgtEl>
                                          <p:spTgt spid="13315">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3315">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3315">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13315">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3315">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3315">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3315">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33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2" name="Rectangle 12"/>
          <p:cNvSpPr>
            <a:spLocks noGrp="1" noChangeArrowheads="1"/>
          </p:cNvSpPr>
          <p:nvPr>
            <p:ph type="title"/>
          </p:nvPr>
        </p:nvSpPr>
        <p:spPr/>
        <p:txBody>
          <a:bodyPr>
            <a:normAutofit fontScale="90000"/>
          </a:bodyPr>
          <a:lstStyle/>
          <a:p>
            <a:pPr eaLnBrk="1" hangingPunct="1">
              <a:defRPr/>
            </a:pPr>
            <a:r>
              <a:rPr lang="en-US" u="sng" dirty="0"/>
              <a:t>Challenge #2</a:t>
            </a:r>
            <a:r>
              <a:rPr lang="en-US" dirty="0"/>
              <a:t>:   It Is All Their Fault</a:t>
            </a:r>
          </a:p>
        </p:txBody>
      </p:sp>
      <p:sp>
        <p:nvSpPr>
          <p:cNvPr id="15373" name="Rectangle 13"/>
          <p:cNvSpPr>
            <a:spLocks noGrp="1" noChangeArrowheads="1"/>
          </p:cNvSpPr>
          <p:nvPr>
            <p:ph idx="1"/>
          </p:nvPr>
        </p:nvSpPr>
        <p:spPr/>
        <p:txBody>
          <a:bodyPr/>
          <a:lstStyle/>
          <a:p>
            <a:pPr eaLnBrk="1" hangingPunct="1">
              <a:defRPr/>
            </a:pPr>
            <a:endParaRPr lang="en-US" dirty="0"/>
          </a:p>
          <a:p>
            <a:pPr eaLnBrk="1" hangingPunct="1">
              <a:defRPr/>
            </a:pPr>
            <a:endParaRPr lang="en-US" dirty="0"/>
          </a:p>
        </p:txBody>
      </p:sp>
    </p:spTree>
    <p:extLst>
      <p:ext uri="{BB962C8B-B14F-4D97-AF65-F5344CB8AC3E}">
        <p14:creationId xmlns:p14="http://schemas.microsoft.com/office/powerpoint/2010/main" val="3943237366"/>
      </p:ext>
    </p:extLst>
  </p:cSld>
  <p:clrMapOvr>
    <a:masterClrMapping/>
  </p:clrMapOvr>
  <p:transition>
    <p:fade thruBlk="1"/>
  </p:transition>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Autofit/>
          </a:bodyPr>
          <a:lstStyle/>
          <a:p>
            <a:pPr eaLnBrk="1" hangingPunct="1">
              <a:defRPr/>
            </a:pPr>
            <a:r>
              <a:rPr lang="en-US" sz="4400" u="sng" dirty="0"/>
              <a:t>Challenge #3</a:t>
            </a:r>
            <a:r>
              <a:rPr lang="en-US" sz="4400" dirty="0"/>
              <a:t>:  </a:t>
            </a:r>
            <a:br>
              <a:rPr lang="en-US" sz="4400" dirty="0"/>
            </a:br>
            <a:r>
              <a:rPr lang="en-US" sz="4400" dirty="0"/>
              <a:t>Mirror, Mirror, On the Wall . . .</a:t>
            </a:r>
          </a:p>
        </p:txBody>
      </p:sp>
      <p:sp>
        <p:nvSpPr>
          <p:cNvPr id="17411" name="Rectangle 3"/>
          <p:cNvSpPr>
            <a:spLocks noGrp="1" noChangeArrowheads="1"/>
          </p:cNvSpPr>
          <p:nvPr>
            <p:ph idx="1"/>
          </p:nvPr>
        </p:nvSpPr>
        <p:spPr/>
        <p:txBody>
          <a:bodyPr/>
          <a:lstStyle/>
          <a:p>
            <a:pPr eaLnBrk="1" hangingPunct="1">
              <a:buFont typeface="Arial" pitchFamily="34" charset="0"/>
              <a:buChar char="•"/>
              <a:defRPr/>
            </a:pPr>
            <a:r>
              <a:rPr lang="en-US" dirty="0" smtClean="0"/>
              <a:t>The </a:t>
            </a:r>
            <a:r>
              <a:rPr lang="en-US" dirty="0"/>
              <a:t>Brain Tumor Test</a:t>
            </a:r>
          </a:p>
          <a:p>
            <a:pPr eaLnBrk="1" hangingPunct="1">
              <a:buFont typeface="Arial" pitchFamily="34" charset="0"/>
              <a:buChar char="•"/>
              <a:defRPr/>
            </a:pPr>
            <a:r>
              <a:rPr lang="en-US" dirty="0"/>
              <a:t>Steven Covey and the New York Subway</a:t>
            </a:r>
          </a:p>
        </p:txBody>
      </p:sp>
    </p:spTree>
    <p:extLst>
      <p:ext uri="{BB962C8B-B14F-4D97-AF65-F5344CB8AC3E}">
        <p14:creationId xmlns:p14="http://schemas.microsoft.com/office/powerpoint/2010/main" val="143835624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checkerboard(across)">
                                      <p:cBhvr>
                                        <p:cTn id="7" dur="500"/>
                                        <p:tgtEl>
                                          <p:spTgt spid="174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Effect transition="in" filter="checkerboard(across)">
                                      <p:cBhvr>
                                        <p:cTn id="12" dur="500"/>
                                        <p:tgtEl>
                                          <p:spTgt spid="174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85738" y="292100"/>
            <a:ext cx="9144000" cy="1384300"/>
          </a:xfrm>
        </p:spPr>
        <p:txBody>
          <a:bodyPr/>
          <a:lstStyle/>
          <a:p>
            <a:pPr eaLnBrk="1" hangingPunct="1">
              <a:defRPr/>
            </a:pPr>
            <a:r>
              <a:rPr lang="en-US" u="sng" dirty="0"/>
              <a:t>Challenge #4</a:t>
            </a:r>
            <a:r>
              <a:rPr lang="en-US" dirty="0"/>
              <a:t>:   </a:t>
            </a:r>
            <a:r>
              <a:rPr lang="en-US" dirty="0" smtClean="0"/>
              <a:t>Childhood Experiences</a:t>
            </a:r>
            <a:endParaRPr lang="en-US" dirty="0"/>
          </a:p>
        </p:txBody>
      </p:sp>
      <p:sp>
        <p:nvSpPr>
          <p:cNvPr id="19459" name="Rectangle 3"/>
          <p:cNvSpPr>
            <a:spLocks noGrp="1" noChangeArrowheads="1"/>
          </p:cNvSpPr>
          <p:nvPr>
            <p:ph idx="1"/>
          </p:nvPr>
        </p:nvSpPr>
        <p:spPr/>
        <p:txBody>
          <a:bodyPr/>
          <a:lstStyle/>
          <a:p>
            <a:pPr eaLnBrk="1" hangingPunct="1">
              <a:defRPr/>
            </a:pPr>
            <a:r>
              <a:rPr lang="en-US" dirty="0" smtClean="0"/>
              <a:t>Exercise</a:t>
            </a:r>
          </a:p>
          <a:p>
            <a:pPr marL="1257300" lvl="1" indent="-342900" eaLnBrk="1" hangingPunct="1">
              <a:buFont typeface="Arial" pitchFamily="34" charset="0"/>
              <a:buChar char="•"/>
              <a:defRPr/>
            </a:pPr>
            <a:r>
              <a:rPr lang="en-US" dirty="0" smtClean="0"/>
              <a:t>Please describe how your parents deal with conflict between them</a:t>
            </a:r>
          </a:p>
          <a:p>
            <a:pPr marL="1257300" lvl="1" indent="-342900" eaLnBrk="1" hangingPunct="1">
              <a:buFont typeface="Arial" pitchFamily="34" charset="0"/>
              <a:buChar char="•"/>
              <a:defRPr/>
            </a:pPr>
            <a:r>
              <a:rPr lang="en-US" dirty="0" smtClean="0"/>
              <a:t>Is this a style of managing conflict that you wish to emulate?</a:t>
            </a:r>
          </a:p>
          <a:p>
            <a:pPr marL="1257300" lvl="2" indent="-342900" eaLnBrk="1" hangingPunct="1">
              <a:buFont typeface="Arial" pitchFamily="34" charset="0"/>
              <a:buChar char="•"/>
              <a:defRPr/>
            </a:pPr>
            <a:r>
              <a:rPr lang="en-US" dirty="0" smtClean="0"/>
              <a:t>Why or Why not?</a:t>
            </a:r>
            <a:endParaRPr lang="en-US" dirty="0"/>
          </a:p>
        </p:txBody>
      </p:sp>
    </p:spTree>
    <p:extLst>
      <p:ext uri="{BB962C8B-B14F-4D97-AF65-F5344CB8AC3E}">
        <p14:creationId xmlns:p14="http://schemas.microsoft.com/office/powerpoint/2010/main" val="8493503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fade">
                                      <p:cBhvr>
                                        <p:cTn id="7" dur="800" decel="100000"/>
                                        <p:tgtEl>
                                          <p:spTgt spid="19459">
                                            <p:txEl>
                                              <p:pRg st="0" end="0"/>
                                            </p:txEl>
                                          </p:spTgt>
                                        </p:tgtEl>
                                      </p:cBhvr>
                                    </p:animEffect>
                                    <p:anim calcmode="lin" valueType="num">
                                      <p:cBhvr>
                                        <p:cTn id="8" dur="800" decel="100000" fill="hold"/>
                                        <p:tgtEl>
                                          <p:spTgt spid="19459">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19459">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19459">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459">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459">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9459">
                                            <p:txEl>
                                              <p:pRg st="1" end="1"/>
                                            </p:txEl>
                                          </p:spTgt>
                                        </p:tgtEl>
                                        <p:attrNameLst>
                                          <p:attrName>style.visibility</p:attrName>
                                        </p:attrNameLst>
                                      </p:cBhvr>
                                      <p:to>
                                        <p:strVal val="visible"/>
                                      </p:to>
                                    </p:set>
                                    <p:animEffect transition="in" filter="fade">
                                      <p:cBhvr>
                                        <p:cTn id="17" dur="800" decel="100000"/>
                                        <p:tgtEl>
                                          <p:spTgt spid="19459">
                                            <p:txEl>
                                              <p:pRg st="1" end="1"/>
                                            </p:txEl>
                                          </p:spTgt>
                                        </p:tgtEl>
                                      </p:cBhvr>
                                    </p:animEffect>
                                    <p:anim calcmode="lin" valueType="num">
                                      <p:cBhvr>
                                        <p:cTn id="18" dur="800" decel="100000" fill="hold"/>
                                        <p:tgtEl>
                                          <p:spTgt spid="19459">
                                            <p:txEl>
                                              <p:pRg st="1" end="1"/>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19459">
                                            <p:txEl>
                                              <p:pRg st="1" end="1"/>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19459">
                                            <p:txEl>
                                              <p:pRg st="1" end="1"/>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9459">
                                            <p:txEl>
                                              <p:pRg st="1" end="1"/>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9459">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19459">
                                            <p:txEl>
                                              <p:pRg st="2" end="2"/>
                                            </p:txEl>
                                          </p:spTgt>
                                        </p:tgtEl>
                                        <p:attrNameLst>
                                          <p:attrName>style.visibility</p:attrName>
                                        </p:attrNameLst>
                                      </p:cBhvr>
                                      <p:to>
                                        <p:strVal val="visible"/>
                                      </p:to>
                                    </p:set>
                                    <p:animEffect transition="in" filter="fade">
                                      <p:cBhvr>
                                        <p:cTn id="27" dur="800" decel="100000"/>
                                        <p:tgtEl>
                                          <p:spTgt spid="19459">
                                            <p:txEl>
                                              <p:pRg st="2" end="2"/>
                                            </p:txEl>
                                          </p:spTgt>
                                        </p:tgtEl>
                                      </p:cBhvr>
                                    </p:animEffect>
                                    <p:anim calcmode="lin" valueType="num">
                                      <p:cBhvr>
                                        <p:cTn id="28" dur="800" decel="100000" fill="hold"/>
                                        <p:tgtEl>
                                          <p:spTgt spid="19459">
                                            <p:txEl>
                                              <p:pRg st="2" end="2"/>
                                            </p:txEl>
                                          </p:spTgt>
                                        </p:tgtEl>
                                        <p:attrNameLst>
                                          <p:attrName>style.rotation</p:attrName>
                                        </p:attrNameLst>
                                      </p:cBhvr>
                                      <p:tavLst>
                                        <p:tav tm="0">
                                          <p:val>
                                            <p:fltVal val="-90"/>
                                          </p:val>
                                        </p:tav>
                                        <p:tav tm="100000">
                                          <p:val>
                                            <p:fltVal val="0"/>
                                          </p:val>
                                        </p:tav>
                                      </p:tavLst>
                                    </p:anim>
                                    <p:anim calcmode="lin" valueType="num">
                                      <p:cBhvr>
                                        <p:cTn id="29" dur="800" decel="100000" fill="hold"/>
                                        <p:tgtEl>
                                          <p:spTgt spid="19459">
                                            <p:txEl>
                                              <p:pRg st="2" end="2"/>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19459">
                                            <p:txEl>
                                              <p:pRg st="2" end="2"/>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9459">
                                            <p:txEl>
                                              <p:pRg st="2" end="2"/>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9459">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grpId="0" nodeType="clickEffect">
                                  <p:stCondLst>
                                    <p:cond delay="0"/>
                                  </p:stCondLst>
                                  <p:childTnLst>
                                    <p:set>
                                      <p:cBhvr>
                                        <p:cTn id="36" dur="1" fill="hold">
                                          <p:stCondLst>
                                            <p:cond delay="0"/>
                                          </p:stCondLst>
                                        </p:cTn>
                                        <p:tgtEl>
                                          <p:spTgt spid="19459">
                                            <p:txEl>
                                              <p:pRg st="3" end="3"/>
                                            </p:txEl>
                                          </p:spTgt>
                                        </p:tgtEl>
                                        <p:attrNameLst>
                                          <p:attrName>style.visibility</p:attrName>
                                        </p:attrNameLst>
                                      </p:cBhvr>
                                      <p:to>
                                        <p:strVal val="visible"/>
                                      </p:to>
                                    </p:set>
                                    <p:animEffect transition="in" filter="fade">
                                      <p:cBhvr>
                                        <p:cTn id="37" dur="800" decel="100000"/>
                                        <p:tgtEl>
                                          <p:spTgt spid="19459">
                                            <p:txEl>
                                              <p:pRg st="3" end="3"/>
                                            </p:txEl>
                                          </p:spTgt>
                                        </p:tgtEl>
                                      </p:cBhvr>
                                    </p:animEffect>
                                    <p:anim calcmode="lin" valueType="num">
                                      <p:cBhvr>
                                        <p:cTn id="38" dur="800" decel="100000" fill="hold"/>
                                        <p:tgtEl>
                                          <p:spTgt spid="19459">
                                            <p:txEl>
                                              <p:pRg st="3" end="3"/>
                                            </p:txEl>
                                          </p:spTgt>
                                        </p:tgtEl>
                                        <p:attrNameLst>
                                          <p:attrName>style.rotation</p:attrName>
                                        </p:attrNameLst>
                                      </p:cBhvr>
                                      <p:tavLst>
                                        <p:tav tm="0">
                                          <p:val>
                                            <p:fltVal val="-90"/>
                                          </p:val>
                                        </p:tav>
                                        <p:tav tm="100000">
                                          <p:val>
                                            <p:fltVal val="0"/>
                                          </p:val>
                                        </p:tav>
                                      </p:tavLst>
                                    </p:anim>
                                    <p:anim calcmode="lin" valueType="num">
                                      <p:cBhvr>
                                        <p:cTn id="39" dur="800" decel="100000" fill="hold"/>
                                        <p:tgtEl>
                                          <p:spTgt spid="19459">
                                            <p:txEl>
                                              <p:pRg st="3" end="3"/>
                                            </p:txEl>
                                          </p:spTgt>
                                        </p:tgtEl>
                                        <p:attrNameLst>
                                          <p:attrName>ppt_x</p:attrName>
                                        </p:attrNameLst>
                                      </p:cBhvr>
                                      <p:tavLst>
                                        <p:tav tm="0">
                                          <p:val>
                                            <p:strVal val="#ppt_x+0.4"/>
                                          </p:val>
                                        </p:tav>
                                        <p:tav tm="100000">
                                          <p:val>
                                            <p:strVal val="#ppt_x-0.05"/>
                                          </p:val>
                                        </p:tav>
                                      </p:tavLst>
                                    </p:anim>
                                    <p:anim calcmode="lin" valueType="num">
                                      <p:cBhvr>
                                        <p:cTn id="40" dur="800" decel="100000" fill="hold"/>
                                        <p:tgtEl>
                                          <p:spTgt spid="19459">
                                            <p:txEl>
                                              <p:pRg st="3" end="3"/>
                                            </p:txEl>
                                          </p:spTgt>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9459">
                                            <p:txEl>
                                              <p:pRg st="3" end="3"/>
                                            </p:txEl>
                                          </p:spTgt>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9459">
                                            <p:txEl>
                                              <p:pRg st="3" end="3"/>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bldLvl="5"/>
    </p:bld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 Childhood Decisions</a:t>
            </a:r>
            <a:endParaRPr lang="en-US" dirty="0"/>
          </a:p>
        </p:txBody>
      </p:sp>
      <p:sp>
        <p:nvSpPr>
          <p:cNvPr id="3" name="Content Placeholder 2"/>
          <p:cNvSpPr>
            <a:spLocks noGrp="1"/>
          </p:cNvSpPr>
          <p:nvPr>
            <p:ph idx="1"/>
          </p:nvPr>
        </p:nvSpPr>
        <p:spPr>
          <a:xfrm>
            <a:off x="407988" y="2117725"/>
            <a:ext cx="8229600" cy="4114800"/>
          </a:xfrm>
        </p:spPr>
        <p:txBody>
          <a:bodyPr/>
          <a:lstStyle/>
          <a:p>
            <a:pPr eaLnBrk="1" hangingPunct="1">
              <a:defRPr/>
            </a:pPr>
            <a:endParaRPr lang="en-US" dirty="0" smtClean="0"/>
          </a:p>
          <a:p>
            <a:pPr eaLnBrk="1" hangingPunct="1">
              <a:defRPr/>
            </a:pPr>
            <a:endParaRPr lang="en-US" dirty="0" smtClean="0"/>
          </a:p>
          <a:p>
            <a:pPr eaLnBrk="1" hangingPunct="1">
              <a:defRPr/>
            </a:pPr>
            <a:r>
              <a:rPr lang="en-US" dirty="0" smtClean="0">
                <a:effectLst/>
              </a:rPr>
              <a:t>The past is never dead. It’s not even past.</a:t>
            </a:r>
          </a:p>
          <a:p>
            <a:pPr eaLnBrk="1" hangingPunct="1">
              <a:defRPr/>
            </a:pPr>
            <a:r>
              <a:rPr lang="en-US" dirty="0" smtClean="0">
                <a:effectLst/>
              </a:rPr>
              <a:t> </a:t>
            </a:r>
          </a:p>
          <a:p>
            <a:pPr algn="r" eaLnBrk="1" hangingPunct="1">
              <a:defRPr/>
            </a:pPr>
            <a:r>
              <a:rPr lang="en-US" dirty="0" smtClean="0">
                <a:effectLst/>
              </a:rPr>
              <a:t>William Faulkner</a:t>
            </a:r>
          </a:p>
          <a:p>
            <a:pPr marL="0" indent="0" eaLnBrk="1" hangingPunct="1">
              <a:defRPr/>
            </a:pPr>
            <a:endParaRPr lang="en-US" dirty="0"/>
          </a:p>
        </p:txBody>
      </p:sp>
    </p:spTree>
    <p:extLst>
      <p:ext uri="{BB962C8B-B14F-4D97-AF65-F5344CB8AC3E}">
        <p14:creationId xmlns:p14="http://schemas.microsoft.com/office/powerpoint/2010/main" val="385619895"/>
      </p:ext>
    </p:extLst>
  </p:cSld>
  <p:clrMapOvr>
    <a:masterClrMapping/>
  </p:clrMapOvr>
  <p:transition/>
  <p:timing>
    <p:tnLst>
      <p:par>
        <p:cTn id="1" dur="indefinite" restart="never" nodeType="tmRoot"/>
      </p:par>
    </p:tn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Exercise </a:t>
            </a:r>
            <a:endParaRPr lang="en-US" dirty="0"/>
          </a:p>
        </p:txBody>
      </p:sp>
      <p:sp>
        <p:nvSpPr>
          <p:cNvPr id="3" name="Content Placeholder 2"/>
          <p:cNvSpPr>
            <a:spLocks noGrp="1"/>
          </p:cNvSpPr>
          <p:nvPr>
            <p:ph idx="1"/>
          </p:nvPr>
        </p:nvSpPr>
        <p:spPr/>
        <p:txBody>
          <a:bodyPr/>
          <a:lstStyle/>
          <a:p>
            <a:pPr marL="0" indent="0" eaLnBrk="1" hangingPunct="1">
              <a:defRPr/>
            </a:pPr>
            <a:r>
              <a:rPr lang="en-US" dirty="0" smtClean="0"/>
              <a:t>As you watched your parent’s marriage, do  you recall making yourself any promises about what you wanted or what you would never let happen to you?   Do you want a marriage like your parents, why or why not?</a:t>
            </a:r>
          </a:p>
          <a:p>
            <a:pPr eaLnBrk="1" hangingPunct="1">
              <a:defRPr/>
            </a:pPr>
            <a:endParaRPr lang="en-US" dirty="0"/>
          </a:p>
        </p:txBody>
      </p:sp>
    </p:spTree>
    <p:extLst>
      <p:ext uri="{BB962C8B-B14F-4D97-AF65-F5344CB8AC3E}">
        <p14:creationId xmlns:p14="http://schemas.microsoft.com/office/powerpoint/2010/main" val="1289603663"/>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85800" y="685800"/>
            <a:ext cx="7772400" cy="1143000"/>
          </a:xfrm>
        </p:spPr>
        <p:txBody>
          <a:bodyPr/>
          <a:lstStyle/>
          <a:p>
            <a:pPr eaLnBrk="1" hangingPunct="1">
              <a:defRPr/>
            </a:pPr>
            <a:r>
              <a:rPr lang="en-US" smtClean="0"/>
              <a:t>Myth Understandings</a:t>
            </a:r>
          </a:p>
        </p:txBody>
      </p:sp>
      <p:sp>
        <p:nvSpPr>
          <p:cNvPr id="24579" name="Rectangle 3"/>
          <p:cNvSpPr>
            <a:spLocks noGrp="1" noChangeArrowheads="1"/>
          </p:cNvSpPr>
          <p:nvPr>
            <p:ph idx="1"/>
          </p:nvPr>
        </p:nvSpPr>
        <p:spPr>
          <a:xfrm>
            <a:off x="685800" y="2057400"/>
            <a:ext cx="7772400" cy="4114800"/>
          </a:xfrm>
        </p:spPr>
        <p:txBody>
          <a:bodyPr/>
          <a:lstStyle/>
          <a:p>
            <a:pPr marL="0" indent="0" eaLnBrk="1" hangingPunct="1">
              <a:defRPr/>
            </a:pPr>
            <a:r>
              <a:rPr lang="en-US" smtClean="0"/>
              <a:t>The more intelligent an employee is,</a:t>
            </a:r>
          </a:p>
          <a:p>
            <a:pPr marL="0" indent="0" eaLnBrk="1" hangingPunct="1">
              <a:defRPr/>
            </a:pPr>
            <a:r>
              <a:rPr lang="en-US" smtClean="0"/>
              <a:t>the more likely they are to be creative.</a:t>
            </a:r>
          </a:p>
          <a:p>
            <a:pPr marL="0" indent="0" eaLnBrk="1" hangingPunct="1">
              <a:defRPr/>
            </a:pPr>
            <a:endParaRPr lang="en-US" smtClean="0"/>
          </a:p>
          <a:p>
            <a:pPr marL="0" indent="0" eaLnBrk="1" hangingPunct="1">
              <a:defRPr/>
            </a:pPr>
            <a:r>
              <a:rPr lang="en-US" smtClean="0"/>
              <a:t>	True				False</a:t>
            </a:r>
          </a:p>
        </p:txBody>
      </p:sp>
    </p:spTree>
  </p:cSld>
  <p:clrMapOvr>
    <a:masterClrMapping/>
  </p:clrMapOvr>
  <p:transition>
    <p:fade thruBlk="1"/>
  </p:transition>
  <p:timing>
    <p:tnLst>
      <p:par>
        <p:cTn id="1" dur="indefinite" restart="never" nodeType="tmRoot"/>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Exercise </a:t>
            </a:r>
            <a:endParaRPr lang="en-US" dirty="0"/>
          </a:p>
        </p:txBody>
      </p:sp>
      <p:sp>
        <p:nvSpPr>
          <p:cNvPr id="3" name="Content Placeholder 2"/>
          <p:cNvSpPr>
            <a:spLocks noGrp="1"/>
          </p:cNvSpPr>
          <p:nvPr>
            <p:ph idx="1"/>
          </p:nvPr>
        </p:nvSpPr>
        <p:spPr/>
        <p:txBody>
          <a:bodyPr/>
          <a:lstStyle/>
          <a:p>
            <a:pPr marL="0" indent="0" eaLnBrk="1" hangingPunct="1">
              <a:defRPr/>
            </a:pPr>
            <a:r>
              <a:rPr lang="en-US" dirty="0" smtClean="0"/>
              <a:t>Image there is a time machine waiting right outside the door.  It will take you back into your childhood and you will enter your mother’s body or your father’s body and will live out their existence as husband or wife in that marriage.  Which body would you choose and why? </a:t>
            </a:r>
            <a:endParaRPr lang="en-US" dirty="0"/>
          </a:p>
        </p:txBody>
      </p:sp>
    </p:spTree>
    <p:extLst>
      <p:ext uri="{BB962C8B-B14F-4D97-AF65-F5344CB8AC3E}">
        <p14:creationId xmlns:p14="http://schemas.microsoft.com/office/powerpoint/2010/main" val="3952179181"/>
      </p:ext>
    </p:extLst>
  </p:cSld>
  <p:clrMapOvr>
    <a:masterClrMapping/>
  </p:clrMapOvr>
  <p:transition/>
  <p:timing>
    <p:tnLst>
      <p:par>
        <p:cTn id="1" dur="indefinite" restart="never" nodeType="tmRoot"/>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Childhood Promises</a:t>
            </a:r>
            <a:endParaRPr lang="en-US" dirty="0"/>
          </a:p>
        </p:txBody>
      </p:sp>
      <p:sp>
        <p:nvSpPr>
          <p:cNvPr id="3" name="Content Placeholder 2"/>
          <p:cNvSpPr>
            <a:spLocks noGrp="1"/>
          </p:cNvSpPr>
          <p:nvPr>
            <p:ph idx="1"/>
          </p:nvPr>
        </p:nvSpPr>
        <p:spPr/>
        <p:txBody>
          <a:bodyPr/>
          <a:lstStyle/>
          <a:p>
            <a:pPr eaLnBrk="1" hangingPunct="1">
              <a:buFont typeface="Arial" pitchFamily="34" charset="0"/>
              <a:buChar char="•"/>
              <a:defRPr/>
            </a:pPr>
            <a:r>
              <a:rPr lang="en-US" dirty="0" smtClean="0"/>
              <a:t>I’ll never lose control</a:t>
            </a:r>
          </a:p>
          <a:p>
            <a:pPr eaLnBrk="1" hangingPunct="1">
              <a:buFont typeface="Arial" pitchFamily="34" charset="0"/>
              <a:buChar char="•"/>
              <a:defRPr/>
            </a:pPr>
            <a:r>
              <a:rPr lang="en-US" dirty="0" smtClean="0"/>
              <a:t>I’ll never let anyone dominate me</a:t>
            </a:r>
          </a:p>
          <a:p>
            <a:pPr eaLnBrk="1" hangingPunct="1">
              <a:buFont typeface="Arial" pitchFamily="34" charset="0"/>
              <a:buChar char="•"/>
              <a:defRPr/>
            </a:pPr>
            <a:r>
              <a:rPr lang="en-US" dirty="0" smtClean="0"/>
              <a:t>I’ll never sacrifice for others</a:t>
            </a:r>
          </a:p>
          <a:p>
            <a:pPr eaLnBrk="1" hangingPunct="1">
              <a:buFont typeface="Arial" pitchFamily="34" charset="0"/>
              <a:buChar char="•"/>
              <a:defRPr/>
            </a:pPr>
            <a:r>
              <a:rPr lang="en-US" dirty="0" smtClean="0"/>
              <a:t>I would have been more loved if I was a boy, a girl, smarter, prettier, more athletic, etc</a:t>
            </a:r>
            <a:endParaRPr lang="en-US" dirty="0"/>
          </a:p>
        </p:txBody>
      </p:sp>
    </p:spTree>
    <p:extLst>
      <p:ext uri="{BB962C8B-B14F-4D97-AF65-F5344CB8AC3E}">
        <p14:creationId xmlns:p14="http://schemas.microsoft.com/office/powerpoint/2010/main" val="1932857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4"/>
    </p:bld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Autofit/>
          </a:bodyPr>
          <a:lstStyle/>
          <a:p>
            <a:pPr eaLnBrk="1" hangingPunct="1">
              <a:defRPr/>
            </a:pPr>
            <a:r>
              <a:rPr lang="en-US" sz="4400" u="sng" dirty="0"/>
              <a:t>Challenge #5</a:t>
            </a:r>
            <a:r>
              <a:rPr lang="en-US" sz="4400" dirty="0"/>
              <a:t>:  I’m Late, I’m Late for a Very Important Date!</a:t>
            </a:r>
          </a:p>
        </p:txBody>
      </p:sp>
      <p:sp>
        <p:nvSpPr>
          <p:cNvPr id="21507" name="Rectangle 3"/>
          <p:cNvSpPr>
            <a:spLocks noGrp="1" noChangeArrowheads="1"/>
          </p:cNvSpPr>
          <p:nvPr>
            <p:ph idx="1"/>
          </p:nvPr>
        </p:nvSpPr>
        <p:spPr/>
        <p:txBody>
          <a:bodyPr/>
          <a:lstStyle/>
          <a:p>
            <a:pPr eaLnBrk="1" hangingPunct="1">
              <a:buFont typeface="Arial" pitchFamily="34" charset="0"/>
              <a:buChar char="•"/>
              <a:defRPr/>
            </a:pPr>
            <a:r>
              <a:rPr lang="en-US" dirty="0"/>
              <a:t>Urgency</a:t>
            </a:r>
          </a:p>
          <a:p>
            <a:pPr eaLnBrk="1" hangingPunct="1">
              <a:buFont typeface="Arial" pitchFamily="34" charset="0"/>
              <a:buChar char="•"/>
              <a:defRPr/>
            </a:pPr>
            <a:r>
              <a:rPr lang="en-US" dirty="0"/>
              <a:t>Let’s get to the </a:t>
            </a:r>
            <a:r>
              <a:rPr lang="en-US" dirty="0" smtClean="0"/>
              <a:t>point!</a:t>
            </a:r>
            <a:endParaRPr lang="en-US" dirty="0"/>
          </a:p>
          <a:p>
            <a:pPr eaLnBrk="1" hangingPunct="1">
              <a:buFont typeface="Arial" pitchFamily="34" charset="0"/>
              <a:buChar char="•"/>
              <a:defRPr/>
            </a:pPr>
            <a:r>
              <a:rPr lang="en-US" dirty="0"/>
              <a:t>The Negotiator’s Prayer:  </a:t>
            </a:r>
          </a:p>
          <a:p>
            <a:pPr marL="750888" lvl="1" indent="-293688" eaLnBrk="1" hangingPunct="1">
              <a:buFont typeface="Arial" pitchFamily="34" charset="0"/>
              <a:buChar char="•"/>
              <a:defRPr/>
            </a:pPr>
            <a:r>
              <a:rPr lang="en-US" dirty="0"/>
              <a:t>“Dear God, Give me patience </a:t>
            </a:r>
            <a:r>
              <a:rPr lang="en-US" dirty="0" smtClean="0"/>
              <a:t>and </a:t>
            </a:r>
            <a:r>
              <a:rPr lang="en-US" dirty="0"/>
              <a:t>can I have it right now!”</a:t>
            </a:r>
          </a:p>
        </p:txBody>
      </p:sp>
    </p:spTree>
    <p:extLst>
      <p:ext uri="{BB962C8B-B14F-4D97-AF65-F5344CB8AC3E}">
        <p14:creationId xmlns:p14="http://schemas.microsoft.com/office/powerpoint/2010/main" val="283997123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 calcmode="lin" valueType="num">
                                      <p:cBhvr>
                                        <p:cTn id="7" dur="1000" fill="hold"/>
                                        <p:tgtEl>
                                          <p:spTgt spid="21507">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1507">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150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1507">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21507">
                                            <p:txEl>
                                              <p:pRg st="1" end="1"/>
                                            </p:txEl>
                                          </p:spTgt>
                                        </p:tgtEl>
                                        <p:attrNameLst>
                                          <p:attrName>style.visibility</p:attrName>
                                        </p:attrNameLst>
                                      </p:cBhvr>
                                      <p:to>
                                        <p:strVal val="visible"/>
                                      </p:to>
                                    </p:set>
                                    <p:anim calcmode="lin" valueType="num">
                                      <p:cBhvr>
                                        <p:cTn id="15" dur="1000" fill="hold"/>
                                        <p:tgtEl>
                                          <p:spTgt spid="21507">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21507">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21507">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1507">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21507">
                                            <p:txEl>
                                              <p:pRg st="2" end="2"/>
                                            </p:txEl>
                                          </p:spTgt>
                                        </p:tgtEl>
                                        <p:attrNameLst>
                                          <p:attrName>style.visibility</p:attrName>
                                        </p:attrNameLst>
                                      </p:cBhvr>
                                      <p:to>
                                        <p:strVal val="visible"/>
                                      </p:to>
                                    </p:set>
                                    <p:anim calcmode="lin" valueType="num">
                                      <p:cBhvr>
                                        <p:cTn id="23" dur="1000" fill="hold"/>
                                        <p:tgtEl>
                                          <p:spTgt spid="21507">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21507">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21507">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1507">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21507">
                                            <p:txEl>
                                              <p:pRg st="3" end="3"/>
                                            </p:txEl>
                                          </p:spTgt>
                                        </p:tgtEl>
                                        <p:attrNameLst>
                                          <p:attrName>style.visibility</p:attrName>
                                        </p:attrNameLst>
                                      </p:cBhvr>
                                      <p:to>
                                        <p:strVal val="visible"/>
                                      </p:to>
                                    </p:set>
                                    <p:anim calcmode="lin" valueType="num">
                                      <p:cBhvr>
                                        <p:cTn id="31" dur="1000" fill="hold"/>
                                        <p:tgtEl>
                                          <p:spTgt spid="21507">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21507">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21507">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21507">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bldLvl="5"/>
    </p:bld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noAutofit/>
          </a:bodyPr>
          <a:lstStyle/>
          <a:p>
            <a:pPr eaLnBrk="1" hangingPunct="1">
              <a:defRPr/>
            </a:pPr>
            <a:r>
              <a:rPr lang="en-US" sz="4400" u="sng" dirty="0"/>
              <a:t>Challenge #5</a:t>
            </a:r>
            <a:r>
              <a:rPr lang="en-US" sz="4400" dirty="0"/>
              <a:t>:   I’m Late, I’m Late for a Very Important Date!</a:t>
            </a:r>
          </a:p>
        </p:txBody>
      </p:sp>
      <p:sp>
        <p:nvSpPr>
          <p:cNvPr id="74755" name="Rectangle 3"/>
          <p:cNvSpPr>
            <a:spLocks noGrp="1" noChangeArrowheads="1"/>
          </p:cNvSpPr>
          <p:nvPr>
            <p:ph idx="1"/>
          </p:nvPr>
        </p:nvSpPr>
        <p:spPr/>
        <p:txBody>
          <a:bodyPr/>
          <a:lstStyle/>
          <a:p>
            <a:pPr eaLnBrk="1" hangingPunct="1">
              <a:defRPr/>
            </a:pPr>
            <a:r>
              <a:rPr lang="en-US" dirty="0"/>
              <a:t>The Marshmallow Story</a:t>
            </a:r>
          </a:p>
          <a:p>
            <a:pPr lvl="1" eaLnBrk="1" hangingPunct="1">
              <a:defRPr/>
            </a:pPr>
            <a:r>
              <a:rPr lang="en-US" dirty="0"/>
              <a:t>Walter Mischel, PhD presented 4 year olds with a challenge. Eat one marshmallow now, or wait a while and get  two. He followed the children up 14 years later. Those who took the one marshmallow now had:</a:t>
            </a:r>
          </a:p>
          <a:p>
            <a:pPr lvl="2" eaLnBrk="1" hangingPunct="1">
              <a:defRPr/>
            </a:pPr>
            <a:r>
              <a:rPr lang="en-US" dirty="0"/>
              <a:t>SAT scores 250 points lower</a:t>
            </a:r>
          </a:p>
          <a:p>
            <a:pPr lvl="2" eaLnBrk="1" hangingPunct="1">
              <a:defRPr/>
            </a:pPr>
            <a:r>
              <a:rPr lang="en-US" dirty="0"/>
              <a:t>More impulsive, poorer health</a:t>
            </a:r>
          </a:p>
        </p:txBody>
      </p:sp>
    </p:spTree>
    <p:extLst>
      <p:ext uri="{BB962C8B-B14F-4D97-AF65-F5344CB8AC3E}">
        <p14:creationId xmlns:p14="http://schemas.microsoft.com/office/powerpoint/2010/main" val="350477945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4755">
                                            <p:txEl>
                                              <p:pRg st="0" end="0"/>
                                            </p:txEl>
                                          </p:spTgt>
                                        </p:tgtEl>
                                        <p:attrNameLst>
                                          <p:attrName>style.visibility</p:attrName>
                                        </p:attrNameLst>
                                      </p:cBhvr>
                                      <p:to>
                                        <p:strVal val="visible"/>
                                      </p:to>
                                    </p:set>
                                    <p:animEffect transition="in" filter="wipe(down)">
                                      <p:cBhvr>
                                        <p:cTn id="7" dur="500"/>
                                        <p:tgtEl>
                                          <p:spTgt spid="747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4755">
                                            <p:txEl>
                                              <p:pRg st="1" end="1"/>
                                            </p:txEl>
                                          </p:spTgt>
                                        </p:tgtEl>
                                        <p:attrNameLst>
                                          <p:attrName>style.visibility</p:attrName>
                                        </p:attrNameLst>
                                      </p:cBhvr>
                                      <p:to>
                                        <p:strVal val="visible"/>
                                      </p:to>
                                    </p:set>
                                    <p:animEffect transition="in" filter="wipe(down)">
                                      <p:cBhvr>
                                        <p:cTn id="12" dur="500"/>
                                        <p:tgtEl>
                                          <p:spTgt spid="747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4755">
                                            <p:txEl>
                                              <p:pRg st="2" end="2"/>
                                            </p:txEl>
                                          </p:spTgt>
                                        </p:tgtEl>
                                        <p:attrNameLst>
                                          <p:attrName>style.visibility</p:attrName>
                                        </p:attrNameLst>
                                      </p:cBhvr>
                                      <p:to>
                                        <p:strVal val="visible"/>
                                      </p:to>
                                    </p:set>
                                    <p:animEffect transition="in" filter="wipe(down)">
                                      <p:cBhvr>
                                        <p:cTn id="17" dur="500"/>
                                        <p:tgtEl>
                                          <p:spTgt spid="7475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4755">
                                            <p:txEl>
                                              <p:pRg st="3" end="3"/>
                                            </p:txEl>
                                          </p:spTgt>
                                        </p:tgtEl>
                                        <p:attrNameLst>
                                          <p:attrName>style.visibility</p:attrName>
                                        </p:attrNameLst>
                                      </p:cBhvr>
                                      <p:to>
                                        <p:strVal val="visible"/>
                                      </p:to>
                                    </p:set>
                                    <p:animEffect transition="in" filter="wipe(down)">
                                      <p:cBhvr>
                                        <p:cTn id="22" dur="500"/>
                                        <p:tgtEl>
                                          <p:spTgt spid="747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uild="p" bldLvl="5"/>
    </p:bld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Autofit/>
          </a:bodyPr>
          <a:lstStyle/>
          <a:p>
            <a:pPr eaLnBrk="1" hangingPunct="1">
              <a:defRPr/>
            </a:pPr>
            <a:r>
              <a:rPr lang="en-US" u="sng" dirty="0"/>
              <a:t>Challenge #6</a:t>
            </a:r>
            <a:r>
              <a:rPr lang="en-US" dirty="0"/>
              <a:t>:   </a:t>
            </a:r>
            <a:br>
              <a:rPr lang="en-US" dirty="0"/>
            </a:br>
            <a:r>
              <a:rPr lang="en-US" dirty="0"/>
              <a:t>Let Sleeping Dogs Lie</a:t>
            </a:r>
          </a:p>
        </p:txBody>
      </p:sp>
      <p:sp>
        <p:nvSpPr>
          <p:cNvPr id="23555" name="Rectangle 3"/>
          <p:cNvSpPr>
            <a:spLocks noGrp="1" noChangeArrowheads="1"/>
          </p:cNvSpPr>
          <p:nvPr>
            <p:ph idx="1"/>
          </p:nvPr>
        </p:nvSpPr>
        <p:spPr/>
        <p:txBody>
          <a:bodyPr/>
          <a:lstStyle/>
          <a:p>
            <a:pPr marL="0" indent="0" eaLnBrk="1" hangingPunct="1"/>
            <a:r>
              <a:rPr lang="en-US" smtClean="0">
                <a:effectLst/>
                <a:latin typeface="Enchanted"/>
              </a:rPr>
              <a:t>Letting too many “minor issues” accumulate</a:t>
            </a:r>
          </a:p>
        </p:txBody>
      </p:sp>
      <p:sp>
        <p:nvSpPr>
          <p:cNvPr id="23556" name="Text Box 4"/>
          <p:cNvSpPr txBox="1">
            <a:spLocks noChangeArrowheads="1"/>
          </p:cNvSpPr>
          <p:nvPr/>
        </p:nvSpPr>
        <p:spPr bwMode="auto">
          <a:xfrm>
            <a:off x="609600" y="4267200"/>
            <a:ext cx="7593013" cy="1570038"/>
          </a:xfrm>
          <a:prstGeom prst="rect">
            <a:avLst/>
          </a:prstGeom>
          <a:noFill/>
          <a:ln w="9525">
            <a:noFill/>
            <a:miter lim="800000"/>
            <a:headEnd/>
            <a:tailEnd/>
          </a:ln>
        </p:spPr>
        <p:txBody>
          <a:bodyPr wrap="none">
            <a:spAutoFit/>
          </a:bodyPr>
          <a:lstStyle/>
          <a:p>
            <a:pPr>
              <a:spcBef>
                <a:spcPct val="20000"/>
              </a:spcBef>
              <a:buClr>
                <a:schemeClr val="hlink"/>
              </a:buClr>
              <a:buSzPct val="120000"/>
            </a:pPr>
            <a:r>
              <a:rPr lang="en-US" sz="4800">
                <a:solidFill>
                  <a:srgbClr val="008000"/>
                </a:solidFill>
                <a:latin typeface="Comic Sans MS" pitchFamily="66" charset="0"/>
              </a:rPr>
              <a:t>The result: over-reaction!</a:t>
            </a:r>
          </a:p>
          <a:p>
            <a:endParaRPr lang="en-US" sz="4800">
              <a:solidFill>
                <a:srgbClr val="008000"/>
              </a:solidFill>
              <a:latin typeface="Comic Sans MS" pitchFamily="66" charset="0"/>
            </a:endParaRPr>
          </a:p>
        </p:txBody>
      </p:sp>
    </p:spTree>
    <p:extLst>
      <p:ext uri="{BB962C8B-B14F-4D97-AF65-F5344CB8AC3E}">
        <p14:creationId xmlns:p14="http://schemas.microsoft.com/office/powerpoint/2010/main" val="354339971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box(in)">
                                      <p:cBhvr>
                                        <p:cTn id="7" dur="500"/>
                                        <p:tgtEl>
                                          <p:spTgt spid="235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grpId="0" nodeType="clickEffect">
                                  <p:stCondLst>
                                    <p:cond delay="0"/>
                                  </p:stCondLst>
                                  <p:childTnLst>
                                    <p:set>
                                      <p:cBhvr>
                                        <p:cTn id="11" dur="1" fill="hold">
                                          <p:stCondLst>
                                            <p:cond delay="0"/>
                                          </p:stCondLst>
                                        </p:cTn>
                                        <p:tgtEl>
                                          <p:spTgt spid="23556"/>
                                        </p:tgtEl>
                                        <p:attrNameLst>
                                          <p:attrName>style.visibility</p:attrName>
                                        </p:attrNameLst>
                                      </p:cBhvr>
                                      <p:to>
                                        <p:strVal val="visible"/>
                                      </p:to>
                                    </p:set>
                                    <p:animEffect transition="in" filter="fade">
                                      <p:cBhvr>
                                        <p:cTn id="12" dur="770" decel="100000"/>
                                        <p:tgtEl>
                                          <p:spTgt spid="23556"/>
                                        </p:tgtEl>
                                      </p:cBhvr>
                                    </p:animEffect>
                                    <p:animScale>
                                      <p:cBhvr>
                                        <p:cTn id="13" dur="770" decel="100000"/>
                                        <p:tgtEl>
                                          <p:spTgt spid="23556"/>
                                        </p:tgtEl>
                                      </p:cBhvr>
                                      <p:from x="10000" y="10000"/>
                                      <p:to x="200000" y="450000"/>
                                    </p:animScale>
                                    <p:animScale>
                                      <p:cBhvr>
                                        <p:cTn id="14" dur="1230" accel="100000" fill="hold">
                                          <p:stCondLst>
                                            <p:cond delay="770"/>
                                          </p:stCondLst>
                                        </p:cTn>
                                        <p:tgtEl>
                                          <p:spTgt spid="23556"/>
                                        </p:tgtEl>
                                      </p:cBhvr>
                                      <p:from x="200000" y="450000"/>
                                      <p:to x="100000" y="100000"/>
                                    </p:animScale>
                                    <p:set>
                                      <p:cBhvr>
                                        <p:cTn id="15" dur="770" fill="hold"/>
                                        <p:tgtEl>
                                          <p:spTgt spid="23556"/>
                                        </p:tgtEl>
                                        <p:attrNameLst>
                                          <p:attrName>ppt_x</p:attrName>
                                        </p:attrNameLst>
                                      </p:cBhvr>
                                      <p:to>
                                        <p:strVal val="(0.5)"/>
                                      </p:to>
                                    </p:set>
                                    <p:anim from="(0.5)" to="(#ppt_x)" calcmode="lin" valueType="num">
                                      <p:cBhvr>
                                        <p:cTn id="16" dur="1230" accel="100000" fill="hold">
                                          <p:stCondLst>
                                            <p:cond delay="770"/>
                                          </p:stCondLst>
                                        </p:cTn>
                                        <p:tgtEl>
                                          <p:spTgt spid="23556"/>
                                        </p:tgtEl>
                                        <p:attrNameLst>
                                          <p:attrName>ppt_x</p:attrName>
                                        </p:attrNameLst>
                                      </p:cBhvr>
                                    </p:anim>
                                    <p:set>
                                      <p:cBhvr>
                                        <p:cTn id="17" dur="770" fill="hold"/>
                                        <p:tgtEl>
                                          <p:spTgt spid="23556"/>
                                        </p:tgtEl>
                                        <p:attrNameLst>
                                          <p:attrName>ppt_y</p:attrName>
                                        </p:attrNameLst>
                                      </p:cBhvr>
                                      <p:to>
                                        <p:strVal val="(#ppt_y+0.4)"/>
                                      </p:to>
                                    </p:set>
                                    <p:anim from="(#ppt_y+0.4)" to="(#ppt_y)" calcmode="lin" valueType="num">
                                      <p:cBhvr>
                                        <p:cTn id="18" dur="1230" accel="100000" fill="hold">
                                          <p:stCondLst>
                                            <p:cond delay="770"/>
                                          </p:stCondLst>
                                        </p:cTn>
                                        <p:tgtEl>
                                          <p:spTgt spid="2355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bldLvl="5"/>
      <p:bldP spid="23556" grpId="0"/>
    </p:bld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228600" y="457200"/>
            <a:ext cx="8229600" cy="1384300"/>
          </a:xfrm>
        </p:spPr>
        <p:txBody>
          <a:bodyPr/>
          <a:lstStyle/>
          <a:p>
            <a:pPr eaLnBrk="1" hangingPunct="1">
              <a:defRPr/>
            </a:pPr>
            <a:r>
              <a:rPr lang="en-US" sz="4400" u="sng" dirty="0"/>
              <a:t>Challenge #7</a:t>
            </a:r>
            <a:r>
              <a:rPr lang="en-US" sz="4400" dirty="0" smtClean="0"/>
              <a:t>: It’s Not Fair</a:t>
            </a:r>
            <a:endParaRPr lang="en-US" sz="4400" dirty="0"/>
          </a:p>
        </p:txBody>
      </p:sp>
      <p:sp>
        <p:nvSpPr>
          <p:cNvPr id="25603" name="Rectangle 3"/>
          <p:cNvSpPr>
            <a:spLocks noGrp="1" noChangeArrowheads="1"/>
          </p:cNvSpPr>
          <p:nvPr>
            <p:ph idx="1"/>
          </p:nvPr>
        </p:nvSpPr>
        <p:spPr>
          <a:xfrm>
            <a:off x="1524000" y="2590800"/>
            <a:ext cx="5486400" cy="1004888"/>
          </a:xfrm>
        </p:spPr>
        <p:txBody>
          <a:bodyPr/>
          <a:lstStyle/>
          <a:p>
            <a:pPr algn="ctr" eaLnBrk="1" hangingPunct="1">
              <a:defRPr/>
            </a:pPr>
            <a:r>
              <a:rPr lang="en-US" sz="4400" dirty="0" smtClean="0"/>
              <a:t>It is Hard to Give What You Are Not Getting</a:t>
            </a:r>
            <a:endParaRPr lang="en-US" sz="4400" dirty="0"/>
          </a:p>
        </p:txBody>
      </p:sp>
    </p:spTree>
    <p:extLst>
      <p:ext uri="{BB962C8B-B14F-4D97-AF65-F5344CB8AC3E}">
        <p14:creationId xmlns:p14="http://schemas.microsoft.com/office/powerpoint/2010/main" val="136799893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circle(in)">
                                      <p:cBhvr>
                                        <p:cTn id="7" dur="500"/>
                                        <p:tgtEl>
                                          <p:spTgt spid="256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2743200"/>
            <a:ext cx="7772400" cy="1143000"/>
          </a:xfrm>
        </p:spPr>
        <p:txBody>
          <a:bodyPr/>
          <a:lstStyle/>
          <a:p>
            <a:pPr eaLnBrk="1" hangingPunct="1">
              <a:defRPr/>
            </a:pPr>
            <a:r>
              <a:rPr lang="en-US" dirty="0" smtClean="0"/>
              <a:t>The Biggest Hurdle,</a:t>
            </a:r>
            <a:br>
              <a:rPr lang="en-US" dirty="0" smtClean="0"/>
            </a:br>
            <a:r>
              <a:rPr lang="en-US" dirty="0" smtClean="0"/>
              <a:t>The Biggest Liberator</a:t>
            </a:r>
            <a:endParaRPr lang="en-US" dirty="0"/>
          </a:p>
        </p:txBody>
      </p:sp>
    </p:spTree>
    <p:extLst>
      <p:ext uri="{BB962C8B-B14F-4D97-AF65-F5344CB8AC3E}">
        <p14:creationId xmlns:p14="http://schemas.microsoft.com/office/powerpoint/2010/main" val="3312987874"/>
      </p:ext>
    </p:extLst>
  </p:cSld>
  <p:clrMapOvr>
    <a:masterClrMapping/>
  </p:clrMapOvr>
  <p:transition/>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81000" y="762000"/>
            <a:ext cx="8229600" cy="1384300"/>
          </a:xfrm>
        </p:spPr>
        <p:txBody>
          <a:bodyPr/>
          <a:lstStyle/>
          <a:p>
            <a:pPr eaLnBrk="1" hangingPunct="1">
              <a:defRPr/>
            </a:pPr>
            <a:r>
              <a:rPr lang="en-US" dirty="0" smtClean="0"/>
              <a:t>The Human Brain – Friend or Foe?</a:t>
            </a:r>
            <a:endParaRPr lang="en-US" dirty="0"/>
          </a:p>
        </p:txBody>
      </p:sp>
      <p:sp>
        <p:nvSpPr>
          <p:cNvPr id="27651" name="Rectangle 3"/>
          <p:cNvSpPr>
            <a:spLocks noGrp="1" noChangeArrowheads="1"/>
          </p:cNvSpPr>
          <p:nvPr>
            <p:ph idx="1"/>
          </p:nvPr>
        </p:nvSpPr>
        <p:spPr>
          <a:xfrm>
            <a:off x="471488" y="5372100"/>
            <a:ext cx="8229600" cy="1057275"/>
          </a:xfrm>
        </p:spPr>
        <p:txBody>
          <a:bodyPr/>
          <a:lstStyle/>
          <a:p>
            <a:pPr algn="r" eaLnBrk="1" hangingPunct="1">
              <a:defRPr/>
            </a:pPr>
            <a:r>
              <a:rPr lang="en-US" sz="5400" dirty="0" smtClean="0"/>
              <a:t>YES</a:t>
            </a:r>
            <a:endParaRPr lang="en-US" dirty="0"/>
          </a:p>
        </p:txBody>
      </p:sp>
    </p:spTree>
    <p:extLst>
      <p:ext uri="{BB962C8B-B14F-4D97-AF65-F5344CB8AC3E}">
        <p14:creationId xmlns:p14="http://schemas.microsoft.com/office/powerpoint/2010/main" val="118791751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27651">
                                            <p:txEl>
                                              <p:pRg st="0" end="0"/>
                                            </p:txEl>
                                          </p:spTgt>
                                        </p:tgtEl>
                                        <p:attrNameLst>
                                          <p:attrName>ppt_x</p:attrName>
                                        </p:attrNameLst>
                                      </p:cBhvr>
                                    </p:anim>
                                    <p:anim from="0" to="-1.0" calcmode="lin" valueType="num">
                                      <p:cBhvr>
                                        <p:cTn id="8" dur="200" decel="50000" autoRev="1" fill="hold">
                                          <p:stCondLst>
                                            <p:cond delay="600"/>
                                          </p:stCondLst>
                                        </p:cTn>
                                        <p:tgtEl>
                                          <p:spTgt spid="27651">
                                            <p:txEl>
                                              <p:pRg st="0" end="0"/>
                                            </p:txEl>
                                          </p:spTgt>
                                        </p:tgtEl>
                                        <p:attrNameLst>
                                          <p:attrName>xshear</p:attrName>
                                        </p:attrNameLst>
                                      </p:cBhvr>
                                    </p:anim>
                                    <p:animScale>
                                      <p:cBhvr>
                                        <p:cTn id="9" dur="200" decel="100000" autoRev="1" fill="hold">
                                          <p:stCondLst>
                                            <p:cond delay="600"/>
                                          </p:stCondLst>
                                        </p:cTn>
                                        <p:tgtEl>
                                          <p:spTgt spid="27651">
                                            <p:txEl>
                                              <p:pRg st="0" end="0"/>
                                            </p:txEl>
                                          </p:spTgt>
                                        </p:tgtEl>
                                      </p:cBhvr>
                                      <p:from x="100000" y="100000"/>
                                      <p:to x="80000" y="100000"/>
                                    </p:animScale>
                                    <p:anim by="(#ppt_h/3+#ppt_w*0.1)" calcmode="lin" valueType="num">
                                      <p:cBhvr additive="sum">
                                        <p:cTn id="10" dur="200" decel="100000" autoRev="1" fill="hold">
                                          <p:stCondLst>
                                            <p:cond delay="600"/>
                                          </p:stCondLst>
                                        </p:cTn>
                                        <p:tgtEl>
                                          <p:spTgt spid="27651">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eaLnBrk="1" hangingPunct="1">
              <a:defRPr/>
            </a:pPr>
            <a:r>
              <a:rPr lang="en-US" dirty="0" smtClean="0"/>
              <a:t>Strategy #1: Awareness of Commutation Styles</a:t>
            </a:r>
            <a:endParaRPr lang="en-US" dirty="0"/>
          </a:p>
        </p:txBody>
      </p:sp>
      <p:sp>
        <p:nvSpPr>
          <p:cNvPr id="3" name="Subtitle 2"/>
          <p:cNvSpPr>
            <a:spLocks noGrp="1"/>
          </p:cNvSpPr>
          <p:nvPr>
            <p:ph type="subTitle" idx="1"/>
          </p:nvPr>
        </p:nvSpPr>
        <p:spPr/>
        <p:txBody>
          <a:bodyPr/>
          <a:lstStyle/>
          <a:p>
            <a:pPr eaLnBrk="1" hangingPunct="1">
              <a:defRPr/>
            </a:pPr>
            <a:endParaRPr lang="en-US" dirty="0"/>
          </a:p>
        </p:txBody>
      </p:sp>
    </p:spTree>
    <p:extLst>
      <p:ext uri="{BB962C8B-B14F-4D97-AF65-F5344CB8AC3E}">
        <p14:creationId xmlns:p14="http://schemas.microsoft.com/office/powerpoint/2010/main" val="3443902321"/>
      </p:ext>
    </p:extLst>
  </p:cSld>
  <p:clrMapOvr>
    <a:masterClrMapping/>
  </p:clrMapOvr>
  <p:transition/>
  <p:timing>
    <p:tnLst>
      <p:par>
        <p:cTn id="1" dur="indefinite" restart="never" nodeType="tmRoot"/>
      </p:par>
    </p:tn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rmAutofit fontScale="90000"/>
          </a:bodyPr>
          <a:lstStyle/>
          <a:p>
            <a:pPr eaLnBrk="1" hangingPunct="1">
              <a:defRPr/>
            </a:pPr>
            <a:r>
              <a:rPr lang="en-US" dirty="0" smtClean="0"/>
              <a:t>Strategy #1:  Awareness of Communication Styles</a:t>
            </a:r>
            <a:endParaRPr lang="en-US" dirty="0"/>
          </a:p>
        </p:txBody>
      </p:sp>
      <p:sp>
        <p:nvSpPr>
          <p:cNvPr id="29699" name="Rectangle 3"/>
          <p:cNvSpPr>
            <a:spLocks noGrp="1" noChangeArrowheads="1"/>
          </p:cNvSpPr>
          <p:nvPr>
            <p:ph idx="1"/>
          </p:nvPr>
        </p:nvSpPr>
        <p:spPr/>
        <p:txBody>
          <a:bodyPr/>
          <a:lstStyle/>
          <a:p>
            <a:pPr eaLnBrk="1" hangingPunct="1">
              <a:defRPr/>
            </a:pPr>
            <a:r>
              <a:rPr lang="en-US" dirty="0" smtClean="0"/>
              <a:t>Men: Oppositional</a:t>
            </a:r>
          </a:p>
          <a:p>
            <a:pPr marL="750888" lvl="1" indent="-293688" eaLnBrk="1" hangingPunct="1">
              <a:buFont typeface="Arial" pitchFamily="34" charset="0"/>
              <a:buChar char="•"/>
              <a:defRPr/>
            </a:pPr>
            <a:r>
              <a:rPr lang="en-US" dirty="0" smtClean="0"/>
              <a:t>Bantering, joking, teasing playful put downs</a:t>
            </a:r>
          </a:p>
          <a:p>
            <a:pPr marL="750888" lvl="1" indent="-293688" eaLnBrk="1" hangingPunct="1">
              <a:buFont typeface="Arial" pitchFamily="34" charset="0"/>
              <a:buChar char="•"/>
              <a:defRPr/>
            </a:pPr>
            <a:r>
              <a:rPr lang="en-US" dirty="0" smtClean="0"/>
              <a:t>Expending effort to avoid the one-down position in an interaction</a:t>
            </a:r>
          </a:p>
          <a:p>
            <a:pPr eaLnBrk="1" hangingPunct="1">
              <a:defRPr/>
            </a:pPr>
            <a:endParaRPr lang="en-US" dirty="0" smtClean="0"/>
          </a:p>
          <a:p>
            <a:pPr eaLnBrk="1" hangingPunct="1">
              <a:defRPr/>
            </a:pPr>
            <a:endParaRPr lang="en-US" b="1" dirty="0"/>
          </a:p>
        </p:txBody>
      </p:sp>
    </p:spTree>
    <p:extLst>
      <p:ext uri="{BB962C8B-B14F-4D97-AF65-F5344CB8AC3E}">
        <p14:creationId xmlns:p14="http://schemas.microsoft.com/office/powerpoint/2010/main" val="171243389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diamond(in)">
                                      <p:cBhvr>
                                        <p:cTn id="7" dur="500"/>
                                        <p:tgtEl>
                                          <p:spTgt spid="29699">
                                            <p:txEl>
                                              <p:pRg st="0" end="0"/>
                                            </p:txEl>
                                          </p:spTgt>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29699">
                                            <p:txEl>
                                              <p:pRg st="1" end="1"/>
                                            </p:txEl>
                                          </p:spTgt>
                                        </p:tgtEl>
                                        <p:attrNameLst>
                                          <p:attrName>style.visibility</p:attrName>
                                        </p:attrNameLst>
                                      </p:cBhvr>
                                      <p:to>
                                        <p:strVal val="visible"/>
                                      </p:to>
                                    </p:set>
                                    <p:animEffect transition="in" filter="diamond(in)">
                                      <p:cBhvr>
                                        <p:cTn id="10" dur="500"/>
                                        <p:tgtEl>
                                          <p:spTgt spid="29699">
                                            <p:txEl>
                                              <p:pRg st="1" end="1"/>
                                            </p:txEl>
                                          </p:spTgt>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29699">
                                            <p:txEl>
                                              <p:pRg st="2" end="2"/>
                                            </p:txEl>
                                          </p:spTgt>
                                        </p:tgtEl>
                                        <p:attrNameLst>
                                          <p:attrName>style.visibility</p:attrName>
                                        </p:attrNameLst>
                                      </p:cBhvr>
                                      <p:to>
                                        <p:strVal val="visible"/>
                                      </p:to>
                                    </p:set>
                                    <p:animEffect transition="in" filter="diamond(in)">
                                      <p:cBhvr>
                                        <p:cTn id="13" dur="500"/>
                                        <p:tgtEl>
                                          <p:spTgt spid="296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defRPr/>
            </a:pPr>
            <a:r>
              <a:rPr lang="en-US" smtClean="0"/>
              <a:t>False</a:t>
            </a:r>
          </a:p>
        </p:txBody>
      </p:sp>
      <p:sp>
        <p:nvSpPr>
          <p:cNvPr id="23555" name="Rectangle 3"/>
          <p:cNvSpPr>
            <a:spLocks noGrp="1" noChangeArrowheads="1"/>
          </p:cNvSpPr>
          <p:nvPr>
            <p:ph idx="1"/>
          </p:nvPr>
        </p:nvSpPr>
        <p:spPr>
          <a:xfrm>
            <a:off x="685800" y="1676400"/>
            <a:ext cx="7772400" cy="4114800"/>
          </a:xfrm>
        </p:spPr>
        <p:txBody>
          <a:bodyPr>
            <a:normAutofit/>
          </a:bodyPr>
          <a:lstStyle/>
          <a:p>
            <a:pPr marL="0" indent="0" eaLnBrk="1" hangingPunct="1">
              <a:lnSpc>
                <a:spcPct val="90000"/>
              </a:lnSpc>
              <a:defRPr/>
            </a:pPr>
            <a:r>
              <a:rPr lang="en-US" sz="2800" smtClean="0"/>
              <a:t>The research findings are consistent.  Once you have enough intelligence to do the job well, no further IQ will predict creative effort or results.</a:t>
            </a:r>
          </a:p>
          <a:p>
            <a:pPr marL="0" indent="0" eaLnBrk="1" hangingPunct="1">
              <a:lnSpc>
                <a:spcPct val="90000"/>
              </a:lnSpc>
              <a:defRPr/>
            </a:pPr>
            <a:r>
              <a:rPr lang="en-US" sz="2800" smtClean="0"/>
              <a:t>“There just isn’t any correlation between IQ and creativity.  The average college graduate has an IQ of about 120 and that is high enough to write novels, do scientific research or any other kind of creative work.”</a:t>
            </a:r>
          </a:p>
          <a:p>
            <a:pPr lvl="2" eaLnBrk="1" hangingPunct="1">
              <a:lnSpc>
                <a:spcPct val="90000"/>
              </a:lnSpc>
              <a:defRPr/>
            </a:pPr>
            <a:r>
              <a:rPr lang="en-US" sz="2000" smtClean="0"/>
              <a:t>-Dean Simonton</a:t>
            </a:r>
            <a:br>
              <a:rPr lang="en-US" sz="2000" smtClean="0"/>
            </a:br>
            <a:r>
              <a:rPr lang="en-US" sz="2000" i="1" smtClean="0"/>
              <a:t>Genius, Creativity, and Leadership</a:t>
            </a:r>
          </a:p>
        </p:txBody>
      </p:sp>
    </p:spTree>
  </p:cSld>
  <p:clrMapOvr>
    <a:masterClrMapping/>
  </p:clrMapOvr>
  <p:transition>
    <p:fade thruBlk="1"/>
  </p:transition>
  <p:timing>
    <p:tnLst>
      <p:par>
        <p:cTn id="1" dur="indefinite" restart="never" nodeType="tmRoot"/>
      </p:par>
    </p:tn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defRPr/>
            </a:pPr>
            <a:r>
              <a:rPr lang="en-US" dirty="0" smtClean="0"/>
              <a:t>Strategy #1:  Awareness of Communication Styles</a:t>
            </a:r>
            <a:endParaRPr lang="en-US" dirty="0"/>
          </a:p>
        </p:txBody>
      </p:sp>
      <p:sp>
        <p:nvSpPr>
          <p:cNvPr id="29699" name="Rectangle 3"/>
          <p:cNvSpPr>
            <a:spLocks noGrp="1" noChangeArrowheads="1"/>
          </p:cNvSpPr>
          <p:nvPr>
            <p:ph idx="1"/>
          </p:nvPr>
        </p:nvSpPr>
        <p:spPr/>
        <p:txBody>
          <a:bodyPr/>
          <a:lstStyle/>
          <a:p>
            <a:pPr eaLnBrk="1" hangingPunct="1">
              <a:defRPr/>
            </a:pPr>
            <a:r>
              <a:rPr lang="en-US" dirty="0" smtClean="0"/>
              <a:t>Women: Collaborative</a:t>
            </a:r>
          </a:p>
          <a:p>
            <a:pPr marL="750888" lvl="1" indent="-293688" eaLnBrk="1" hangingPunct="1">
              <a:buFont typeface="Arial" pitchFamily="34" charset="0"/>
              <a:buChar char="•"/>
              <a:defRPr/>
            </a:pPr>
            <a:r>
              <a:rPr lang="en-US" dirty="0" smtClean="0"/>
              <a:t>Try to maintain an appearance of equality</a:t>
            </a:r>
          </a:p>
          <a:p>
            <a:pPr marL="750888" lvl="1" indent="-293688" eaLnBrk="1" hangingPunct="1">
              <a:buFont typeface="Arial" pitchFamily="34" charset="0"/>
              <a:buChar char="•"/>
              <a:defRPr/>
            </a:pPr>
            <a:r>
              <a:rPr lang="en-US" dirty="0" smtClean="0"/>
              <a:t>Try to anticipate the effect of the exchange on the other</a:t>
            </a:r>
          </a:p>
          <a:p>
            <a:pPr marL="750888" lvl="1" indent="-293688" eaLnBrk="1" hangingPunct="1">
              <a:buFont typeface="Arial" pitchFamily="34" charset="0"/>
              <a:buChar char="•"/>
              <a:defRPr/>
            </a:pPr>
            <a:r>
              <a:rPr lang="en-US" dirty="0" smtClean="0"/>
              <a:t>Making effort to downplay the speaker’s authority to get the job done without flexing their muscles in an obvious way</a:t>
            </a:r>
          </a:p>
          <a:p>
            <a:pPr eaLnBrk="1" hangingPunct="1">
              <a:defRPr/>
            </a:pPr>
            <a:endParaRPr lang="en-US" dirty="0" smtClean="0"/>
          </a:p>
          <a:p>
            <a:pPr eaLnBrk="1" hangingPunct="1">
              <a:defRPr/>
            </a:pPr>
            <a:endParaRPr lang="en-US" b="1" dirty="0"/>
          </a:p>
        </p:txBody>
      </p:sp>
    </p:spTree>
    <p:extLst>
      <p:ext uri="{BB962C8B-B14F-4D97-AF65-F5344CB8AC3E}">
        <p14:creationId xmlns:p14="http://schemas.microsoft.com/office/powerpoint/2010/main" val="387994262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box(in)">
                                      <p:cBhvr>
                                        <p:cTn id="7" dur="500"/>
                                        <p:tgtEl>
                                          <p:spTgt spid="296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9699">
                                            <p:txEl>
                                              <p:pRg st="1" end="1"/>
                                            </p:txEl>
                                          </p:spTgt>
                                        </p:tgtEl>
                                        <p:attrNameLst>
                                          <p:attrName>style.visibility</p:attrName>
                                        </p:attrNameLst>
                                      </p:cBhvr>
                                      <p:to>
                                        <p:strVal val="visible"/>
                                      </p:to>
                                    </p:set>
                                    <p:animEffect transition="in" filter="box(in)">
                                      <p:cBhvr>
                                        <p:cTn id="12" dur="500"/>
                                        <p:tgtEl>
                                          <p:spTgt spid="296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9699">
                                            <p:txEl>
                                              <p:pRg st="2" end="2"/>
                                            </p:txEl>
                                          </p:spTgt>
                                        </p:tgtEl>
                                        <p:attrNameLst>
                                          <p:attrName>style.visibility</p:attrName>
                                        </p:attrNameLst>
                                      </p:cBhvr>
                                      <p:to>
                                        <p:strVal val="visible"/>
                                      </p:to>
                                    </p:set>
                                    <p:animEffect transition="in" filter="box(in)">
                                      <p:cBhvr>
                                        <p:cTn id="17" dur="500"/>
                                        <p:tgtEl>
                                          <p:spTgt spid="296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9699">
                                            <p:txEl>
                                              <p:pRg st="3" end="3"/>
                                            </p:txEl>
                                          </p:spTgt>
                                        </p:tgtEl>
                                        <p:attrNameLst>
                                          <p:attrName>style.visibility</p:attrName>
                                        </p:attrNameLst>
                                      </p:cBhvr>
                                      <p:to>
                                        <p:strVal val="visible"/>
                                      </p:to>
                                    </p:set>
                                    <p:animEffect transition="in" filter="box(in)">
                                      <p:cBhvr>
                                        <p:cTn id="22" dur="500"/>
                                        <p:tgtEl>
                                          <p:spTgt spid="296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bldLvl="5"/>
    </p:bld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Strategy #1:  Awareness of Communication Styles</a:t>
            </a:r>
            <a:endParaRPr lang="en-US" dirty="0"/>
          </a:p>
        </p:txBody>
      </p:sp>
      <p:sp>
        <p:nvSpPr>
          <p:cNvPr id="3" name="Content Placeholder 2"/>
          <p:cNvSpPr>
            <a:spLocks noGrp="1"/>
          </p:cNvSpPr>
          <p:nvPr>
            <p:ph idx="1"/>
          </p:nvPr>
        </p:nvSpPr>
        <p:spPr/>
        <p:txBody>
          <a:bodyPr/>
          <a:lstStyle/>
          <a:p>
            <a:pPr eaLnBrk="1" hangingPunct="1">
              <a:defRPr/>
            </a:pPr>
            <a:r>
              <a:rPr lang="en-US" dirty="0" smtClean="0"/>
              <a:t>Result:</a:t>
            </a:r>
          </a:p>
          <a:p>
            <a:pPr marL="800100" lvl="1" indent="-342900" eaLnBrk="1" hangingPunct="1">
              <a:buFont typeface="Arial" pitchFamily="34" charset="0"/>
              <a:buChar char="•"/>
              <a:defRPr/>
            </a:pPr>
            <a:r>
              <a:rPr lang="en-US" dirty="0" smtClean="0"/>
              <a:t>Men </a:t>
            </a:r>
            <a:r>
              <a:rPr lang="en-US" sz="2800" dirty="0" smtClean="0"/>
              <a:t>may be perceived as hostile, arrogant</a:t>
            </a:r>
          </a:p>
          <a:p>
            <a:pPr marL="800100" lvl="1" indent="-342900" eaLnBrk="1" hangingPunct="1">
              <a:buFont typeface="Arial" pitchFamily="34" charset="0"/>
              <a:buChar char="•"/>
              <a:defRPr/>
            </a:pPr>
            <a:r>
              <a:rPr lang="en-US" sz="2800" dirty="0" smtClean="0"/>
              <a:t>Women may be viewed as less confident and competent</a:t>
            </a:r>
          </a:p>
          <a:p>
            <a:pPr marL="800100" lvl="1" indent="-342900" eaLnBrk="1" hangingPunct="1">
              <a:buFont typeface="Arial" pitchFamily="34" charset="0"/>
              <a:buChar char="•"/>
              <a:defRPr/>
            </a:pPr>
            <a:r>
              <a:rPr lang="en-US" sz="2800" dirty="0" smtClean="0"/>
              <a:t>Men perceive that asking for help (like directions) puts them in a one-down position.  Less likely to ask in a public situation.</a:t>
            </a:r>
          </a:p>
          <a:p>
            <a:pPr marL="800100" lvl="1" indent="-342900" eaLnBrk="1" hangingPunct="1">
              <a:buFont typeface="Arial" pitchFamily="34" charset="0"/>
              <a:buChar char="•"/>
              <a:defRPr/>
            </a:pPr>
            <a:r>
              <a:rPr lang="en-US" sz="2800" dirty="0" smtClean="0"/>
              <a:t>Men perceive women who ask questions as less knowledgeable</a:t>
            </a:r>
          </a:p>
          <a:p>
            <a:pPr marL="800100" eaLnBrk="1" hangingPunct="1">
              <a:buFont typeface="Arial" pitchFamily="34" charset="0"/>
              <a:buChar char="•"/>
              <a:defRPr/>
            </a:pPr>
            <a:endParaRPr lang="en-US" sz="3200" dirty="0"/>
          </a:p>
        </p:txBody>
      </p:sp>
    </p:spTree>
    <p:extLst>
      <p:ext uri="{BB962C8B-B14F-4D97-AF65-F5344CB8AC3E}">
        <p14:creationId xmlns:p14="http://schemas.microsoft.com/office/powerpoint/2010/main" val="10259147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Inside Out </a:t>
            </a:r>
            <a:br>
              <a:rPr lang="en-US" dirty="0" smtClean="0"/>
            </a:br>
            <a:r>
              <a:rPr lang="en-US" dirty="0" smtClean="0"/>
              <a:t>vs. Outside In</a:t>
            </a:r>
            <a:endParaRPr lang="en-US" dirty="0"/>
          </a:p>
        </p:txBody>
      </p:sp>
      <p:sp>
        <p:nvSpPr>
          <p:cNvPr id="3" name="Content Placeholder 2"/>
          <p:cNvSpPr>
            <a:spLocks noGrp="1"/>
          </p:cNvSpPr>
          <p:nvPr>
            <p:ph idx="1"/>
          </p:nvPr>
        </p:nvSpPr>
        <p:spPr/>
        <p:txBody>
          <a:bodyPr/>
          <a:lstStyle/>
          <a:p>
            <a:pPr eaLnBrk="1" hangingPunct="1">
              <a:buFont typeface="Arial" pitchFamily="34" charset="0"/>
              <a:buChar char="•"/>
              <a:defRPr/>
            </a:pPr>
            <a:r>
              <a:rPr lang="en-US" dirty="0" smtClean="0"/>
              <a:t>IO’s perceive the question as an invitation to decide</a:t>
            </a:r>
          </a:p>
          <a:p>
            <a:pPr eaLnBrk="1" hangingPunct="1">
              <a:buFont typeface="Arial" pitchFamily="34" charset="0"/>
              <a:buChar char="•"/>
              <a:defRPr/>
            </a:pPr>
            <a:r>
              <a:rPr lang="en-US" dirty="0" smtClean="0"/>
              <a:t>OI’s hear the statement as a non-negotiable demand</a:t>
            </a:r>
            <a:endParaRPr lang="en-US" dirty="0"/>
          </a:p>
        </p:txBody>
      </p:sp>
    </p:spTree>
    <p:extLst>
      <p:ext uri="{BB962C8B-B14F-4D97-AF65-F5344CB8AC3E}">
        <p14:creationId xmlns:p14="http://schemas.microsoft.com/office/powerpoint/2010/main" val="17872918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eaLnBrk="1" hangingPunct="1">
              <a:defRPr/>
            </a:pPr>
            <a:r>
              <a:rPr lang="en-US" dirty="0"/>
              <a:t>Communication Styles</a:t>
            </a:r>
          </a:p>
        </p:txBody>
      </p:sp>
      <p:sp>
        <p:nvSpPr>
          <p:cNvPr id="112643" name="Rectangle 3"/>
          <p:cNvSpPr>
            <a:spLocks noGrp="1" noChangeArrowheads="1"/>
          </p:cNvSpPr>
          <p:nvPr>
            <p:ph idx="1"/>
          </p:nvPr>
        </p:nvSpPr>
        <p:spPr>
          <a:xfrm>
            <a:off x="457200" y="2084388"/>
            <a:ext cx="8229600" cy="4114800"/>
          </a:xfrm>
        </p:spPr>
        <p:txBody>
          <a:bodyPr/>
          <a:lstStyle/>
          <a:p>
            <a:pPr eaLnBrk="1" hangingPunct="1">
              <a:lnSpc>
                <a:spcPct val="90000"/>
              </a:lnSpc>
              <a:defRPr/>
            </a:pPr>
            <a:r>
              <a:rPr lang="en-US" sz="3200" dirty="0"/>
              <a:t>Expressions of Certainty:</a:t>
            </a:r>
          </a:p>
          <a:p>
            <a:pPr marL="750888" lvl="1" indent="-293688" eaLnBrk="1" hangingPunct="1">
              <a:lnSpc>
                <a:spcPct val="90000"/>
              </a:lnSpc>
              <a:buFont typeface="Arial" pitchFamily="34" charset="0"/>
              <a:buChar char="•"/>
              <a:defRPr/>
            </a:pPr>
            <a:r>
              <a:rPr lang="en-US" sz="2800" dirty="0"/>
              <a:t>Women are more likely to downplay their certainty</a:t>
            </a:r>
          </a:p>
          <a:p>
            <a:pPr marL="750888" lvl="1" indent="-293688" eaLnBrk="1" hangingPunct="1">
              <a:lnSpc>
                <a:spcPct val="90000"/>
              </a:lnSpc>
              <a:buFont typeface="Arial" pitchFamily="34" charset="0"/>
              <a:buChar char="•"/>
              <a:defRPr/>
            </a:pPr>
            <a:r>
              <a:rPr lang="en-US" sz="2800" dirty="0"/>
              <a:t>Men are more likely to downplay their doubts</a:t>
            </a:r>
          </a:p>
          <a:p>
            <a:pPr eaLnBrk="1" hangingPunct="1">
              <a:lnSpc>
                <a:spcPct val="90000"/>
              </a:lnSpc>
              <a:defRPr/>
            </a:pPr>
            <a:r>
              <a:rPr lang="en-US" sz="3200" dirty="0"/>
              <a:t>Leadership:</a:t>
            </a:r>
          </a:p>
          <a:p>
            <a:pPr marL="750888" lvl="1" indent="-293688" eaLnBrk="1" hangingPunct="1">
              <a:lnSpc>
                <a:spcPct val="90000"/>
              </a:lnSpc>
              <a:buFont typeface="Arial" pitchFamily="34" charset="0"/>
              <a:buChar char="•"/>
              <a:defRPr/>
            </a:pPr>
            <a:r>
              <a:rPr lang="en-US" sz="2800" dirty="0"/>
              <a:t>Women tend to give instructions as suggestions rather than orders and may offer reasons</a:t>
            </a:r>
          </a:p>
          <a:p>
            <a:pPr marL="750888" lvl="1" indent="-293688" eaLnBrk="1" hangingPunct="1">
              <a:lnSpc>
                <a:spcPct val="90000"/>
              </a:lnSpc>
              <a:buFont typeface="Arial" pitchFamily="34" charset="0"/>
              <a:buChar char="•"/>
              <a:defRPr/>
            </a:pPr>
            <a:r>
              <a:rPr lang="en-US" sz="2800" dirty="0"/>
              <a:t>This may make women seem to appear less self-assured and competent</a:t>
            </a:r>
          </a:p>
        </p:txBody>
      </p:sp>
    </p:spTree>
    <p:extLst>
      <p:ext uri="{BB962C8B-B14F-4D97-AF65-F5344CB8AC3E}">
        <p14:creationId xmlns:p14="http://schemas.microsoft.com/office/powerpoint/2010/main" val="31577674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2643">
                                            <p:txEl>
                                              <p:pRg st="0" end="0"/>
                                            </p:txEl>
                                          </p:spTgt>
                                        </p:tgtEl>
                                        <p:attrNameLst>
                                          <p:attrName>style.visibility</p:attrName>
                                        </p:attrNameLst>
                                      </p:cBhvr>
                                      <p:to>
                                        <p:strVal val="visible"/>
                                      </p:to>
                                    </p:set>
                                    <p:animEffect transition="in" filter="wipe(down)">
                                      <p:cBhvr>
                                        <p:cTn id="7" dur="145">
                                          <p:stCondLst>
                                            <p:cond delay="0"/>
                                          </p:stCondLst>
                                        </p:cTn>
                                        <p:tgtEl>
                                          <p:spTgt spid="112643">
                                            <p:txEl>
                                              <p:pRg st="0" end="0"/>
                                            </p:txEl>
                                          </p:spTgt>
                                        </p:tgtEl>
                                      </p:cBhvr>
                                    </p:animEffect>
                                    <p:anim calcmode="lin" valueType="num">
                                      <p:cBhvr>
                                        <p:cTn id="8" dur="456" tmFilter="0,0; 0.14,0.36; 0.43,0.73; 0.71,0.91; 1.0,1.0">
                                          <p:stCondLst>
                                            <p:cond delay="0"/>
                                          </p:stCondLst>
                                        </p:cTn>
                                        <p:tgtEl>
                                          <p:spTgt spid="112643">
                                            <p:txEl>
                                              <p:pRg st="0" end="0"/>
                                            </p:txEl>
                                          </p:spTgt>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112643">
                                            <p:txEl>
                                              <p:pRg st="0" end="0"/>
                                            </p:txEl>
                                          </p:spTgt>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112643">
                                            <p:txEl>
                                              <p:pRg st="0" end="0"/>
                                            </p:txEl>
                                          </p:spTgt>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112643">
                                            <p:txEl>
                                              <p:pRg st="0" end="0"/>
                                            </p:txEl>
                                          </p:spTgt>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112643">
                                            <p:txEl>
                                              <p:pRg st="0" end="0"/>
                                            </p:txEl>
                                          </p:spTgt>
                                        </p:tgtEl>
                                        <p:attrNameLst>
                                          <p:attrName>ppt_y</p:attrName>
                                        </p:attrNameLst>
                                      </p:cBhvr>
                                      <p:tavLst>
                                        <p:tav tm="0" fmla="#ppt_y-sin(pi*$)/81">
                                          <p:val>
                                            <p:fltVal val="0"/>
                                          </p:val>
                                        </p:tav>
                                        <p:tav tm="100000">
                                          <p:val>
                                            <p:fltVal val="1"/>
                                          </p:val>
                                        </p:tav>
                                      </p:tavLst>
                                    </p:anim>
                                    <p:animScale>
                                      <p:cBhvr>
                                        <p:cTn id="13" dur="7">
                                          <p:stCondLst>
                                            <p:cond delay="163"/>
                                          </p:stCondLst>
                                        </p:cTn>
                                        <p:tgtEl>
                                          <p:spTgt spid="112643">
                                            <p:txEl>
                                              <p:pRg st="0" end="0"/>
                                            </p:txEl>
                                          </p:spTgt>
                                        </p:tgtEl>
                                      </p:cBhvr>
                                      <p:to x="100000" y="60000"/>
                                    </p:animScale>
                                    <p:animScale>
                                      <p:cBhvr>
                                        <p:cTn id="14" dur="42" decel="50000">
                                          <p:stCondLst>
                                            <p:cond delay="169"/>
                                          </p:stCondLst>
                                        </p:cTn>
                                        <p:tgtEl>
                                          <p:spTgt spid="112643">
                                            <p:txEl>
                                              <p:pRg st="0" end="0"/>
                                            </p:txEl>
                                          </p:spTgt>
                                        </p:tgtEl>
                                      </p:cBhvr>
                                      <p:to x="100000" y="100000"/>
                                    </p:animScale>
                                    <p:animScale>
                                      <p:cBhvr>
                                        <p:cTn id="15" dur="7">
                                          <p:stCondLst>
                                            <p:cond delay="328"/>
                                          </p:stCondLst>
                                        </p:cTn>
                                        <p:tgtEl>
                                          <p:spTgt spid="112643">
                                            <p:txEl>
                                              <p:pRg st="0" end="0"/>
                                            </p:txEl>
                                          </p:spTgt>
                                        </p:tgtEl>
                                      </p:cBhvr>
                                      <p:to x="100000" y="80000"/>
                                    </p:animScale>
                                    <p:animScale>
                                      <p:cBhvr>
                                        <p:cTn id="16" dur="42" decel="50000">
                                          <p:stCondLst>
                                            <p:cond delay="335"/>
                                          </p:stCondLst>
                                        </p:cTn>
                                        <p:tgtEl>
                                          <p:spTgt spid="112643">
                                            <p:txEl>
                                              <p:pRg st="0" end="0"/>
                                            </p:txEl>
                                          </p:spTgt>
                                        </p:tgtEl>
                                      </p:cBhvr>
                                      <p:to x="100000" y="100000"/>
                                    </p:animScale>
                                    <p:animScale>
                                      <p:cBhvr>
                                        <p:cTn id="17" dur="7">
                                          <p:stCondLst>
                                            <p:cond delay="411"/>
                                          </p:stCondLst>
                                        </p:cTn>
                                        <p:tgtEl>
                                          <p:spTgt spid="112643">
                                            <p:txEl>
                                              <p:pRg st="0" end="0"/>
                                            </p:txEl>
                                          </p:spTgt>
                                        </p:tgtEl>
                                      </p:cBhvr>
                                      <p:to x="100000" y="90000"/>
                                    </p:animScale>
                                    <p:animScale>
                                      <p:cBhvr>
                                        <p:cTn id="18" dur="42" decel="50000">
                                          <p:stCondLst>
                                            <p:cond delay="417"/>
                                          </p:stCondLst>
                                        </p:cTn>
                                        <p:tgtEl>
                                          <p:spTgt spid="112643">
                                            <p:txEl>
                                              <p:pRg st="0" end="0"/>
                                            </p:txEl>
                                          </p:spTgt>
                                        </p:tgtEl>
                                      </p:cBhvr>
                                      <p:to x="100000" y="100000"/>
                                    </p:animScale>
                                    <p:animScale>
                                      <p:cBhvr>
                                        <p:cTn id="19" dur="7">
                                          <p:stCondLst>
                                            <p:cond delay="452"/>
                                          </p:stCondLst>
                                        </p:cTn>
                                        <p:tgtEl>
                                          <p:spTgt spid="112643">
                                            <p:txEl>
                                              <p:pRg st="0" end="0"/>
                                            </p:txEl>
                                          </p:spTgt>
                                        </p:tgtEl>
                                      </p:cBhvr>
                                      <p:to x="100000" y="95000"/>
                                    </p:animScale>
                                    <p:animScale>
                                      <p:cBhvr>
                                        <p:cTn id="20" dur="42" decel="50000">
                                          <p:stCondLst>
                                            <p:cond delay="459"/>
                                          </p:stCondLst>
                                        </p:cTn>
                                        <p:tgtEl>
                                          <p:spTgt spid="11264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12643">
                                            <p:txEl>
                                              <p:pRg st="1" end="1"/>
                                            </p:txEl>
                                          </p:spTgt>
                                        </p:tgtEl>
                                        <p:attrNameLst>
                                          <p:attrName>style.visibility</p:attrName>
                                        </p:attrNameLst>
                                      </p:cBhvr>
                                      <p:to>
                                        <p:strVal val="visible"/>
                                      </p:to>
                                    </p:set>
                                    <p:animEffect transition="in" filter="wipe(down)">
                                      <p:cBhvr>
                                        <p:cTn id="25" dur="145">
                                          <p:stCondLst>
                                            <p:cond delay="0"/>
                                          </p:stCondLst>
                                        </p:cTn>
                                        <p:tgtEl>
                                          <p:spTgt spid="112643">
                                            <p:txEl>
                                              <p:pRg st="1" end="1"/>
                                            </p:txEl>
                                          </p:spTgt>
                                        </p:tgtEl>
                                      </p:cBhvr>
                                    </p:animEffect>
                                    <p:anim calcmode="lin" valueType="num">
                                      <p:cBhvr>
                                        <p:cTn id="26" dur="456" tmFilter="0,0; 0.14,0.36; 0.43,0.73; 0.71,0.91; 1.0,1.0">
                                          <p:stCondLst>
                                            <p:cond delay="0"/>
                                          </p:stCondLst>
                                        </p:cTn>
                                        <p:tgtEl>
                                          <p:spTgt spid="112643">
                                            <p:txEl>
                                              <p:pRg st="1" end="1"/>
                                            </p:txEl>
                                          </p:spTgt>
                                        </p:tgtEl>
                                        <p:attrNameLst>
                                          <p:attrName>ppt_x</p:attrName>
                                        </p:attrNameLst>
                                      </p:cBhvr>
                                      <p:tavLst>
                                        <p:tav tm="0">
                                          <p:val>
                                            <p:strVal val="#ppt_x-0.25"/>
                                          </p:val>
                                        </p:tav>
                                        <p:tav tm="100000">
                                          <p:val>
                                            <p:strVal val="#ppt_x"/>
                                          </p:val>
                                        </p:tav>
                                      </p:tavLst>
                                    </p:anim>
                                    <p:anim calcmode="lin" valueType="num">
                                      <p:cBhvr>
                                        <p:cTn id="27" dur="166" tmFilter="0.0,0.0; 0.25,0.07; 0.50,0.2; 0.75,0.467; 1.0,1.0">
                                          <p:stCondLst>
                                            <p:cond delay="0"/>
                                          </p:stCondLst>
                                        </p:cTn>
                                        <p:tgtEl>
                                          <p:spTgt spid="112643">
                                            <p:txEl>
                                              <p:pRg st="1" end="1"/>
                                            </p:txEl>
                                          </p:spTgt>
                                        </p:tgtEl>
                                        <p:attrNameLst>
                                          <p:attrName>ppt_y</p:attrName>
                                        </p:attrNameLst>
                                      </p:cBhvr>
                                      <p:tavLst>
                                        <p:tav tm="0" fmla="#ppt_y-sin(pi*$)/3">
                                          <p:val>
                                            <p:fltVal val="0.5"/>
                                          </p:val>
                                        </p:tav>
                                        <p:tav tm="100000">
                                          <p:val>
                                            <p:fltVal val="1"/>
                                          </p:val>
                                        </p:tav>
                                      </p:tavLst>
                                    </p:anim>
                                    <p:anim calcmode="lin" valueType="num">
                                      <p:cBhvr>
                                        <p:cTn id="28" dur="166" tmFilter="0, 0; 0.125,0.2665; 0.25,0.4; 0.375,0.465; 0.5,0.5;  0.625,0.535; 0.75,0.6; 0.875,0.7335; 1,1">
                                          <p:stCondLst>
                                            <p:cond delay="166"/>
                                          </p:stCondLst>
                                        </p:cTn>
                                        <p:tgtEl>
                                          <p:spTgt spid="112643">
                                            <p:txEl>
                                              <p:pRg st="1" end="1"/>
                                            </p:txEl>
                                          </p:spTgt>
                                        </p:tgtEl>
                                        <p:attrNameLst>
                                          <p:attrName>ppt_y</p:attrName>
                                        </p:attrNameLst>
                                      </p:cBhvr>
                                      <p:tavLst>
                                        <p:tav tm="0" fmla="#ppt_y-sin(pi*$)/9">
                                          <p:val>
                                            <p:fltVal val="0"/>
                                          </p:val>
                                        </p:tav>
                                        <p:tav tm="100000">
                                          <p:val>
                                            <p:fltVal val="1"/>
                                          </p:val>
                                        </p:tav>
                                      </p:tavLst>
                                    </p:anim>
                                    <p:anim calcmode="lin" valueType="num">
                                      <p:cBhvr>
                                        <p:cTn id="29" dur="83" tmFilter="0, 0; 0.125,0.2665; 0.25,0.4; 0.375,0.465; 0.5,0.5;  0.625,0.535; 0.75,0.6; 0.875,0.7335; 1,1">
                                          <p:stCondLst>
                                            <p:cond delay="331"/>
                                          </p:stCondLst>
                                        </p:cTn>
                                        <p:tgtEl>
                                          <p:spTgt spid="112643">
                                            <p:txEl>
                                              <p:pRg st="1" end="1"/>
                                            </p:txEl>
                                          </p:spTgt>
                                        </p:tgtEl>
                                        <p:attrNameLst>
                                          <p:attrName>ppt_y</p:attrName>
                                        </p:attrNameLst>
                                      </p:cBhvr>
                                      <p:tavLst>
                                        <p:tav tm="0" fmla="#ppt_y-sin(pi*$)/27">
                                          <p:val>
                                            <p:fltVal val="0"/>
                                          </p:val>
                                        </p:tav>
                                        <p:tav tm="100000">
                                          <p:val>
                                            <p:fltVal val="1"/>
                                          </p:val>
                                        </p:tav>
                                      </p:tavLst>
                                    </p:anim>
                                    <p:anim calcmode="lin" valueType="num">
                                      <p:cBhvr>
                                        <p:cTn id="30" dur="41" tmFilter="0, 0; 0.125,0.2665; 0.25,0.4; 0.375,0.465; 0.5,0.5;  0.625,0.535; 0.75,0.6; 0.875,0.7335; 1,1">
                                          <p:stCondLst>
                                            <p:cond delay="414"/>
                                          </p:stCondLst>
                                        </p:cTn>
                                        <p:tgtEl>
                                          <p:spTgt spid="112643">
                                            <p:txEl>
                                              <p:pRg st="1" end="1"/>
                                            </p:txEl>
                                          </p:spTgt>
                                        </p:tgtEl>
                                        <p:attrNameLst>
                                          <p:attrName>ppt_y</p:attrName>
                                        </p:attrNameLst>
                                      </p:cBhvr>
                                      <p:tavLst>
                                        <p:tav tm="0" fmla="#ppt_y-sin(pi*$)/81">
                                          <p:val>
                                            <p:fltVal val="0"/>
                                          </p:val>
                                        </p:tav>
                                        <p:tav tm="100000">
                                          <p:val>
                                            <p:fltVal val="1"/>
                                          </p:val>
                                        </p:tav>
                                      </p:tavLst>
                                    </p:anim>
                                    <p:animScale>
                                      <p:cBhvr>
                                        <p:cTn id="31" dur="7">
                                          <p:stCondLst>
                                            <p:cond delay="163"/>
                                          </p:stCondLst>
                                        </p:cTn>
                                        <p:tgtEl>
                                          <p:spTgt spid="112643">
                                            <p:txEl>
                                              <p:pRg st="1" end="1"/>
                                            </p:txEl>
                                          </p:spTgt>
                                        </p:tgtEl>
                                      </p:cBhvr>
                                      <p:to x="100000" y="60000"/>
                                    </p:animScale>
                                    <p:animScale>
                                      <p:cBhvr>
                                        <p:cTn id="32" dur="42" decel="50000">
                                          <p:stCondLst>
                                            <p:cond delay="169"/>
                                          </p:stCondLst>
                                        </p:cTn>
                                        <p:tgtEl>
                                          <p:spTgt spid="112643">
                                            <p:txEl>
                                              <p:pRg st="1" end="1"/>
                                            </p:txEl>
                                          </p:spTgt>
                                        </p:tgtEl>
                                      </p:cBhvr>
                                      <p:to x="100000" y="100000"/>
                                    </p:animScale>
                                    <p:animScale>
                                      <p:cBhvr>
                                        <p:cTn id="33" dur="7">
                                          <p:stCondLst>
                                            <p:cond delay="328"/>
                                          </p:stCondLst>
                                        </p:cTn>
                                        <p:tgtEl>
                                          <p:spTgt spid="112643">
                                            <p:txEl>
                                              <p:pRg st="1" end="1"/>
                                            </p:txEl>
                                          </p:spTgt>
                                        </p:tgtEl>
                                      </p:cBhvr>
                                      <p:to x="100000" y="80000"/>
                                    </p:animScale>
                                    <p:animScale>
                                      <p:cBhvr>
                                        <p:cTn id="34" dur="42" decel="50000">
                                          <p:stCondLst>
                                            <p:cond delay="335"/>
                                          </p:stCondLst>
                                        </p:cTn>
                                        <p:tgtEl>
                                          <p:spTgt spid="112643">
                                            <p:txEl>
                                              <p:pRg st="1" end="1"/>
                                            </p:txEl>
                                          </p:spTgt>
                                        </p:tgtEl>
                                      </p:cBhvr>
                                      <p:to x="100000" y="100000"/>
                                    </p:animScale>
                                    <p:animScale>
                                      <p:cBhvr>
                                        <p:cTn id="35" dur="7">
                                          <p:stCondLst>
                                            <p:cond delay="411"/>
                                          </p:stCondLst>
                                        </p:cTn>
                                        <p:tgtEl>
                                          <p:spTgt spid="112643">
                                            <p:txEl>
                                              <p:pRg st="1" end="1"/>
                                            </p:txEl>
                                          </p:spTgt>
                                        </p:tgtEl>
                                      </p:cBhvr>
                                      <p:to x="100000" y="90000"/>
                                    </p:animScale>
                                    <p:animScale>
                                      <p:cBhvr>
                                        <p:cTn id="36" dur="42" decel="50000">
                                          <p:stCondLst>
                                            <p:cond delay="417"/>
                                          </p:stCondLst>
                                        </p:cTn>
                                        <p:tgtEl>
                                          <p:spTgt spid="112643">
                                            <p:txEl>
                                              <p:pRg st="1" end="1"/>
                                            </p:txEl>
                                          </p:spTgt>
                                        </p:tgtEl>
                                      </p:cBhvr>
                                      <p:to x="100000" y="100000"/>
                                    </p:animScale>
                                    <p:animScale>
                                      <p:cBhvr>
                                        <p:cTn id="37" dur="7">
                                          <p:stCondLst>
                                            <p:cond delay="452"/>
                                          </p:stCondLst>
                                        </p:cTn>
                                        <p:tgtEl>
                                          <p:spTgt spid="112643">
                                            <p:txEl>
                                              <p:pRg st="1" end="1"/>
                                            </p:txEl>
                                          </p:spTgt>
                                        </p:tgtEl>
                                      </p:cBhvr>
                                      <p:to x="100000" y="95000"/>
                                    </p:animScale>
                                    <p:animScale>
                                      <p:cBhvr>
                                        <p:cTn id="38" dur="42" decel="50000">
                                          <p:stCondLst>
                                            <p:cond delay="459"/>
                                          </p:stCondLst>
                                        </p:cTn>
                                        <p:tgtEl>
                                          <p:spTgt spid="11264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12643">
                                            <p:txEl>
                                              <p:pRg st="2" end="2"/>
                                            </p:txEl>
                                          </p:spTgt>
                                        </p:tgtEl>
                                        <p:attrNameLst>
                                          <p:attrName>style.visibility</p:attrName>
                                        </p:attrNameLst>
                                      </p:cBhvr>
                                      <p:to>
                                        <p:strVal val="visible"/>
                                      </p:to>
                                    </p:set>
                                    <p:animEffect transition="in" filter="wipe(down)">
                                      <p:cBhvr>
                                        <p:cTn id="43" dur="145">
                                          <p:stCondLst>
                                            <p:cond delay="0"/>
                                          </p:stCondLst>
                                        </p:cTn>
                                        <p:tgtEl>
                                          <p:spTgt spid="112643">
                                            <p:txEl>
                                              <p:pRg st="2" end="2"/>
                                            </p:txEl>
                                          </p:spTgt>
                                        </p:tgtEl>
                                      </p:cBhvr>
                                    </p:animEffect>
                                    <p:anim calcmode="lin" valueType="num">
                                      <p:cBhvr>
                                        <p:cTn id="44" dur="456" tmFilter="0,0; 0.14,0.36; 0.43,0.73; 0.71,0.91; 1.0,1.0">
                                          <p:stCondLst>
                                            <p:cond delay="0"/>
                                          </p:stCondLst>
                                        </p:cTn>
                                        <p:tgtEl>
                                          <p:spTgt spid="112643">
                                            <p:txEl>
                                              <p:pRg st="2" end="2"/>
                                            </p:txEl>
                                          </p:spTgt>
                                        </p:tgtEl>
                                        <p:attrNameLst>
                                          <p:attrName>ppt_x</p:attrName>
                                        </p:attrNameLst>
                                      </p:cBhvr>
                                      <p:tavLst>
                                        <p:tav tm="0">
                                          <p:val>
                                            <p:strVal val="#ppt_x-0.25"/>
                                          </p:val>
                                        </p:tav>
                                        <p:tav tm="100000">
                                          <p:val>
                                            <p:strVal val="#ppt_x"/>
                                          </p:val>
                                        </p:tav>
                                      </p:tavLst>
                                    </p:anim>
                                    <p:anim calcmode="lin" valueType="num">
                                      <p:cBhvr>
                                        <p:cTn id="45" dur="166" tmFilter="0.0,0.0; 0.25,0.07; 0.50,0.2; 0.75,0.467; 1.0,1.0">
                                          <p:stCondLst>
                                            <p:cond delay="0"/>
                                          </p:stCondLst>
                                        </p:cTn>
                                        <p:tgtEl>
                                          <p:spTgt spid="112643">
                                            <p:txEl>
                                              <p:pRg st="2" end="2"/>
                                            </p:txEl>
                                          </p:spTgt>
                                        </p:tgtEl>
                                        <p:attrNameLst>
                                          <p:attrName>ppt_y</p:attrName>
                                        </p:attrNameLst>
                                      </p:cBhvr>
                                      <p:tavLst>
                                        <p:tav tm="0" fmla="#ppt_y-sin(pi*$)/3">
                                          <p:val>
                                            <p:fltVal val="0.5"/>
                                          </p:val>
                                        </p:tav>
                                        <p:tav tm="100000">
                                          <p:val>
                                            <p:fltVal val="1"/>
                                          </p:val>
                                        </p:tav>
                                      </p:tavLst>
                                    </p:anim>
                                    <p:anim calcmode="lin" valueType="num">
                                      <p:cBhvr>
                                        <p:cTn id="46" dur="166" tmFilter="0, 0; 0.125,0.2665; 0.25,0.4; 0.375,0.465; 0.5,0.5;  0.625,0.535; 0.75,0.6; 0.875,0.7335; 1,1">
                                          <p:stCondLst>
                                            <p:cond delay="166"/>
                                          </p:stCondLst>
                                        </p:cTn>
                                        <p:tgtEl>
                                          <p:spTgt spid="112643">
                                            <p:txEl>
                                              <p:pRg st="2" end="2"/>
                                            </p:txEl>
                                          </p:spTgt>
                                        </p:tgtEl>
                                        <p:attrNameLst>
                                          <p:attrName>ppt_y</p:attrName>
                                        </p:attrNameLst>
                                      </p:cBhvr>
                                      <p:tavLst>
                                        <p:tav tm="0" fmla="#ppt_y-sin(pi*$)/9">
                                          <p:val>
                                            <p:fltVal val="0"/>
                                          </p:val>
                                        </p:tav>
                                        <p:tav tm="100000">
                                          <p:val>
                                            <p:fltVal val="1"/>
                                          </p:val>
                                        </p:tav>
                                      </p:tavLst>
                                    </p:anim>
                                    <p:anim calcmode="lin" valueType="num">
                                      <p:cBhvr>
                                        <p:cTn id="47" dur="83" tmFilter="0, 0; 0.125,0.2665; 0.25,0.4; 0.375,0.465; 0.5,0.5;  0.625,0.535; 0.75,0.6; 0.875,0.7335; 1,1">
                                          <p:stCondLst>
                                            <p:cond delay="331"/>
                                          </p:stCondLst>
                                        </p:cTn>
                                        <p:tgtEl>
                                          <p:spTgt spid="112643">
                                            <p:txEl>
                                              <p:pRg st="2" end="2"/>
                                            </p:txEl>
                                          </p:spTgt>
                                        </p:tgtEl>
                                        <p:attrNameLst>
                                          <p:attrName>ppt_y</p:attrName>
                                        </p:attrNameLst>
                                      </p:cBhvr>
                                      <p:tavLst>
                                        <p:tav tm="0" fmla="#ppt_y-sin(pi*$)/27">
                                          <p:val>
                                            <p:fltVal val="0"/>
                                          </p:val>
                                        </p:tav>
                                        <p:tav tm="100000">
                                          <p:val>
                                            <p:fltVal val="1"/>
                                          </p:val>
                                        </p:tav>
                                      </p:tavLst>
                                    </p:anim>
                                    <p:anim calcmode="lin" valueType="num">
                                      <p:cBhvr>
                                        <p:cTn id="48" dur="41" tmFilter="0, 0; 0.125,0.2665; 0.25,0.4; 0.375,0.465; 0.5,0.5;  0.625,0.535; 0.75,0.6; 0.875,0.7335; 1,1">
                                          <p:stCondLst>
                                            <p:cond delay="414"/>
                                          </p:stCondLst>
                                        </p:cTn>
                                        <p:tgtEl>
                                          <p:spTgt spid="112643">
                                            <p:txEl>
                                              <p:pRg st="2" end="2"/>
                                            </p:txEl>
                                          </p:spTgt>
                                        </p:tgtEl>
                                        <p:attrNameLst>
                                          <p:attrName>ppt_y</p:attrName>
                                        </p:attrNameLst>
                                      </p:cBhvr>
                                      <p:tavLst>
                                        <p:tav tm="0" fmla="#ppt_y-sin(pi*$)/81">
                                          <p:val>
                                            <p:fltVal val="0"/>
                                          </p:val>
                                        </p:tav>
                                        <p:tav tm="100000">
                                          <p:val>
                                            <p:fltVal val="1"/>
                                          </p:val>
                                        </p:tav>
                                      </p:tavLst>
                                    </p:anim>
                                    <p:animScale>
                                      <p:cBhvr>
                                        <p:cTn id="49" dur="7">
                                          <p:stCondLst>
                                            <p:cond delay="163"/>
                                          </p:stCondLst>
                                        </p:cTn>
                                        <p:tgtEl>
                                          <p:spTgt spid="112643">
                                            <p:txEl>
                                              <p:pRg st="2" end="2"/>
                                            </p:txEl>
                                          </p:spTgt>
                                        </p:tgtEl>
                                      </p:cBhvr>
                                      <p:to x="100000" y="60000"/>
                                    </p:animScale>
                                    <p:animScale>
                                      <p:cBhvr>
                                        <p:cTn id="50" dur="42" decel="50000">
                                          <p:stCondLst>
                                            <p:cond delay="169"/>
                                          </p:stCondLst>
                                        </p:cTn>
                                        <p:tgtEl>
                                          <p:spTgt spid="112643">
                                            <p:txEl>
                                              <p:pRg st="2" end="2"/>
                                            </p:txEl>
                                          </p:spTgt>
                                        </p:tgtEl>
                                      </p:cBhvr>
                                      <p:to x="100000" y="100000"/>
                                    </p:animScale>
                                    <p:animScale>
                                      <p:cBhvr>
                                        <p:cTn id="51" dur="7">
                                          <p:stCondLst>
                                            <p:cond delay="328"/>
                                          </p:stCondLst>
                                        </p:cTn>
                                        <p:tgtEl>
                                          <p:spTgt spid="112643">
                                            <p:txEl>
                                              <p:pRg st="2" end="2"/>
                                            </p:txEl>
                                          </p:spTgt>
                                        </p:tgtEl>
                                      </p:cBhvr>
                                      <p:to x="100000" y="80000"/>
                                    </p:animScale>
                                    <p:animScale>
                                      <p:cBhvr>
                                        <p:cTn id="52" dur="42" decel="50000">
                                          <p:stCondLst>
                                            <p:cond delay="335"/>
                                          </p:stCondLst>
                                        </p:cTn>
                                        <p:tgtEl>
                                          <p:spTgt spid="112643">
                                            <p:txEl>
                                              <p:pRg st="2" end="2"/>
                                            </p:txEl>
                                          </p:spTgt>
                                        </p:tgtEl>
                                      </p:cBhvr>
                                      <p:to x="100000" y="100000"/>
                                    </p:animScale>
                                    <p:animScale>
                                      <p:cBhvr>
                                        <p:cTn id="53" dur="7">
                                          <p:stCondLst>
                                            <p:cond delay="411"/>
                                          </p:stCondLst>
                                        </p:cTn>
                                        <p:tgtEl>
                                          <p:spTgt spid="112643">
                                            <p:txEl>
                                              <p:pRg st="2" end="2"/>
                                            </p:txEl>
                                          </p:spTgt>
                                        </p:tgtEl>
                                      </p:cBhvr>
                                      <p:to x="100000" y="90000"/>
                                    </p:animScale>
                                    <p:animScale>
                                      <p:cBhvr>
                                        <p:cTn id="54" dur="42" decel="50000">
                                          <p:stCondLst>
                                            <p:cond delay="417"/>
                                          </p:stCondLst>
                                        </p:cTn>
                                        <p:tgtEl>
                                          <p:spTgt spid="112643">
                                            <p:txEl>
                                              <p:pRg st="2" end="2"/>
                                            </p:txEl>
                                          </p:spTgt>
                                        </p:tgtEl>
                                      </p:cBhvr>
                                      <p:to x="100000" y="100000"/>
                                    </p:animScale>
                                    <p:animScale>
                                      <p:cBhvr>
                                        <p:cTn id="55" dur="7">
                                          <p:stCondLst>
                                            <p:cond delay="452"/>
                                          </p:stCondLst>
                                        </p:cTn>
                                        <p:tgtEl>
                                          <p:spTgt spid="112643">
                                            <p:txEl>
                                              <p:pRg st="2" end="2"/>
                                            </p:txEl>
                                          </p:spTgt>
                                        </p:tgtEl>
                                      </p:cBhvr>
                                      <p:to x="100000" y="95000"/>
                                    </p:animScale>
                                    <p:animScale>
                                      <p:cBhvr>
                                        <p:cTn id="56" dur="42" decel="50000">
                                          <p:stCondLst>
                                            <p:cond delay="459"/>
                                          </p:stCondLst>
                                        </p:cTn>
                                        <p:tgtEl>
                                          <p:spTgt spid="11264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12643">
                                            <p:txEl>
                                              <p:pRg st="3" end="3"/>
                                            </p:txEl>
                                          </p:spTgt>
                                        </p:tgtEl>
                                        <p:attrNameLst>
                                          <p:attrName>style.visibility</p:attrName>
                                        </p:attrNameLst>
                                      </p:cBhvr>
                                      <p:to>
                                        <p:strVal val="visible"/>
                                      </p:to>
                                    </p:set>
                                    <p:animEffect transition="in" filter="wipe(down)">
                                      <p:cBhvr>
                                        <p:cTn id="61" dur="145">
                                          <p:stCondLst>
                                            <p:cond delay="0"/>
                                          </p:stCondLst>
                                        </p:cTn>
                                        <p:tgtEl>
                                          <p:spTgt spid="112643">
                                            <p:txEl>
                                              <p:pRg st="3" end="3"/>
                                            </p:txEl>
                                          </p:spTgt>
                                        </p:tgtEl>
                                      </p:cBhvr>
                                    </p:animEffect>
                                    <p:anim calcmode="lin" valueType="num">
                                      <p:cBhvr>
                                        <p:cTn id="62" dur="456" tmFilter="0,0; 0.14,0.36; 0.43,0.73; 0.71,0.91; 1.0,1.0">
                                          <p:stCondLst>
                                            <p:cond delay="0"/>
                                          </p:stCondLst>
                                        </p:cTn>
                                        <p:tgtEl>
                                          <p:spTgt spid="112643">
                                            <p:txEl>
                                              <p:pRg st="3" end="3"/>
                                            </p:txEl>
                                          </p:spTgt>
                                        </p:tgtEl>
                                        <p:attrNameLst>
                                          <p:attrName>ppt_x</p:attrName>
                                        </p:attrNameLst>
                                      </p:cBhvr>
                                      <p:tavLst>
                                        <p:tav tm="0">
                                          <p:val>
                                            <p:strVal val="#ppt_x-0.25"/>
                                          </p:val>
                                        </p:tav>
                                        <p:tav tm="100000">
                                          <p:val>
                                            <p:strVal val="#ppt_x"/>
                                          </p:val>
                                        </p:tav>
                                      </p:tavLst>
                                    </p:anim>
                                    <p:anim calcmode="lin" valueType="num">
                                      <p:cBhvr>
                                        <p:cTn id="63" dur="166" tmFilter="0.0,0.0; 0.25,0.07; 0.50,0.2; 0.75,0.467; 1.0,1.0">
                                          <p:stCondLst>
                                            <p:cond delay="0"/>
                                          </p:stCondLst>
                                        </p:cTn>
                                        <p:tgtEl>
                                          <p:spTgt spid="112643">
                                            <p:txEl>
                                              <p:pRg st="3" end="3"/>
                                            </p:txEl>
                                          </p:spTgt>
                                        </p:tgtEl>
                                        <p:attrNameLst>
                                          <p:attrName>ppt_y</p:attrName>
                                        </p:attrNameLst>
                                      </p:cBhvr>
                                      <p:tavLst>
                                        <p:tav tm="0" fmla="#ppt_y-sin(pi*$)/3">
                                          <p:val>
                                            <p:fltVal val="0.5"/>
                                          </p:val>
                                        </p:tav>
                                        <p:tav tm="100000">
                                          <p:val>
                                            <p:fltVal val="1"/>
                                          </p:val>
                                        </p:tav>
                                      </p:tavLst>
                                    </p:anim>
                                    <p:anim calcmode="lin" valueType="num">
                                      <p:cBhvr>
                                        <p:cTn id="64" dur="166" tmFilter="0, 0; 0.125,0.2665; 0.25,0.4; 0.375,0.465; 0.5,0.5;  0.625,0.535; 0.75,0.6; 0.875,0.7335; 1,1">
                                          <p:stCondLst>
                                            <p:cond delay="166"/>
                                          </p:stCondLst>
                                        </p:cTn>
                                        <p:tgtEl>
                                          <p:spTgt spid="112643">
                                            <p:txEl>
                                              <p:pRg st="3" end="3"/>
                                            </p:txEl>
                                          </p:spTgt>
                                        </p:tgtEl>
                                        <p:attrNameLst>
                                          <p:attrName>ppt_y</p:attrName>
                                        </p:attrNameLst>
                                      </p:cBhvr>
                                      <p:tavLst>
                                        <p:tav tm="0" fmla="#ppt_y-sin(pi*$)/9">
                                          <p:val>
                                            <p:fltVal val="0"/>
                                          </p:val>
                                        </p:tav>
                                        <p:tav tm="100000">
                                          <p:val>
                                            <p:fltVal val="1"/>
                                          </p:val>
                                        </p:tav>
                                      </p:tavLst>
                                    </p:anim>
                                    <p:anim calcmode="lin" valueType="num">
                                      <p:cBhvr>
                                        <p:cTn id="65" dur="83" tmFilter="0, 0; 0.125,0.2665; 0.25,0.4; 0.375,0.465; 0.5,0.5;  0.625,0.535; 0.75,0.6; 0.875,0.7335; 1,1">
                                          <p:stCondLst>
                                            <p:cond delay="331"/>
                                          </p:stCondLst>
                                        </p:cTn>
                                        <p:tgtEl>
                                          <p:spTgt spid="112643">
                                            <p:txEl>
                                              <p:pRg st="3" end="3"/>
                                            </p:txEl>
                                          </p:spTgt>
                                        </p:tgtEl>
                                        <p:attrNameLst>
                                          <p:attrName>ppt_y</p:attrName>
                                        </p:attrNameLst>
                                      </p:cBhvr>
                                      <p:tavLst>
                                        <p:tav tm="0" fmla="#ppt_y-sin(pi*$)/27">
                                          <p:val>
                                            <p:fltVal val="0"/>
                                          </p:val>
                                        </p:tav>
                                        <p:tav tm="100000">
                                          <p:val>
                                            <p:fltVal val="1"/>
                                          </p:val>
                                        </p:tav>
                                      </p:tavLst>
                                    </p:anim>
                                    <p:anim calcmode="lin" valueType="num">
                                      <p:cBhvr>
                                        <p:cTn id="66" dur="41" tmFilter="0, 0; 0.125,0.2665; 0.25,0.4; 0.375,0.465; 0.5,0.5;  0.625,0.535; 0.75,0.6; 0.875,0.7335; 1,1">
                                          <p:stCondLst>
                                            <p:cond delay="414"/>
                                          </p:stCondLst>
                                        </p:cTn>
                                        <p:tgtEl>
                                          <p:spTgt spid="112643">
                                            <p:txEl>
                                              <p:pRg st="3" end="3"/>
                                            </p:txEl>
                                          </p:spTgt>
                                        </p:tgtEl>
                                        <p:attrNameLst>
                                          <p:attrName>ppt_y</p:attrName>
                                        </p:attrNameLst>
                                      </p:cBhvr>
                                      <p:tavLst>
                                        <p:tav tm="0" fmla="#ppt_y-sin(pi*$)/81">
                                          <p:val>
                                            <p:fltVal val="0"/>
                                          </p:val>
                                        </p:tav>
                                        <p:tav tm="100000">
                                          <p:val>
                                            <p:fltVal val="1"/>
                                          </p:val>
                                        </p:tav>
                                      </p:tavLst>
                                    </p:anim>
                                    <p:animScale>
                                      <p:cBhvr>
                                        <p:cTn id="67" dur="7">
                                          <p:stCondLst>
                                            <p:cond delay="163"/>
                                          </p:stCondLst>
                                        </p:cTn>
                                        <p:tgtEl>
                                          <p:spTgt spid="112643">
                                            <p:txEl>
                                              <p:pRg st="3" end="3"/>
                                            </p:txEl>
                                          </p:spTgt>
                                        </p:tgtEl>
                                      </p:cBhvr>
                                      <p:to x="100000" y="60000"/>
                                    </p:animScale>
                                    <p:animScale>
                                      <p:cBhvr>
                                        <p:cTn id="68" dur="42" decel="50000">
                                          <p:stCondLst>
                                            <p:cond delay="169"/>
                                          </p:stCondLst>
                                        </p:cTn>
                                        <p:tgtEl>
                                          <p:spTgt spid="112643">
                                            <p:txEl>
                                              <p:pRg st="3" end="3"/>
                                            </p:txEl>
                                          </p:spTgt>
                                        </p:tgtEl>
                                      </p:cBhvr>
                                      <p:to x="100000" y="100000"/>
                                    </p:animScale>
                                    <p:animScale>
                                      <p:cBhvr>
                                        <p:cTn id="69" dur="7">
                                          <p:stCondLst>
                                            <p:cond delay="328"/>
                                          </p:stCondLst>
                                        </p:cTn>
                                        <p:tgtEl>
                                          <p:spTgt spid="112643">
                                            <p:txEl>
                                              <p:pRg st="3" end="3"/>
                                            </p:txEl>
                                          </p:spTgt>
                                        </p:tgtEl>
                                      </p:cBhvr>
                                      <p:to x="100000" y="80000"/>
                                    </p:animScale>
                                    <p:animScale>
                                      <p:cBhvr>
                                        <p:cTn id="70" dur="42" decel="50000">
                                          <p:stCondLst>
                                            <p:cond delay="335"/>
                                          </p:stCondLst>
                                        </p:cTn>
                                        <p:tgtEl>
                                          <p:spTgt spid="112643">
                                            <p:txEl>
                                              <p:pRg st="3" end="3"/>
                                            </p:txEl>
                                          </p:spTgt>
                                        </p:tgtEl>
                                      </p:cBhvr>
                                      <p:to x="100000" y="100000"/>
                                    </p:animScale>
                                    <p:animScale>
                                      <p:cBhvr>
                                        <p:cTn id="71" dur="7">
                                          <p:stCondLst>
                                            <p:cond delay="411"/>
                                          </p:stCondLst>
                                        </p:cTn>
                                        <p:tgtEl>
                                          <p:spTgt spid="112643">
                                            <p:txEl>
                                              <p:pRg st="3" end="3"/>
                                            </p:txEl>
                                          </p:spTgt>
                                        </p:tgtEl>
                                      </p:cBhvr>
                                      <p:to x="100000" y="90000"/>
                                    </p:animScale>
                                    <p:animScale>
                                      <p:cBhvr>
                                        <p:cTn id="72" dur="42" decel="50000">
                                          <p:stCondLst>
                                            <p:cond delay="417"/>
                                          </p:stCondLst>
                                        </p:cTn>
                                        <p:tgtEl>
                                          <p:spTgt spid="112643">
                                            <p:txEl>
                                              <p:pRg st="3" end="3"/>
                                            </p:txEl>
                                          </p:spTgt>
                                        </p:tgtEl>
                                      </p:cBhvr>
                                      <p:to x="100000" y="100000"/>
                                    </p:animScale>
                                    <p:animScale>
                                      <p:cBhvr>
                                        <p:cTn id="73" dur="7">
                                          <p:stCondLst>
                                            <p:cond delay="452"/>
                                          </p:stCondLst>
                                        </p:cTn>
                                        <p:tgtEl>
                                          <p:spTgt spid="112643">
                                            <p:txEl>
                                              <p:pRg st="3" end="3"/>
                                            </p:txEl>
                                          </p:spTgt>
                                        </p:tgtEl>
                                      </p:cBhvr>
                                      <p:to x="100000" y="95000"/>
                                    </p:animScale>
                                    <p:animScale>
                                      <p:cBhvr>
                                        <p:cTn id="74" dur="42" decel="50000">
                                          <p:stCondLst>
                                            <p:cond delay="459"/>
                                          </p:stCondLst>
                                        </p:cTn>
                                        <p:tgtEl>
                                          <p:spTgt spid="11264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112643">
                                            <p:txEl>
                                              <p:pRg st="4" end="4"/>
                                            </p:txEl>
                                          </p:spTgt>
                                        </p:tgtEl>
                                        <p:attrNameLst>
                                          <p:attrName>style.visibility</p:attrName>
                                        </p:attrNameLst>
                                      </p:cBhvr>
                                      <p:to>
                                        <p:strVal val="visible"/>
                                      </p:to>
                                    </p:set>
                                    <p:animEffect transition="in" filter="wipe(down)">
                                      <p:cBhvr>
                                        <p:cTn id="79" dur="145">
                                          <p:stCondLst>
                                            <p:cond delay="0"/>
                                          </p:stCondLst>
                                        </p:cTn>
                                        <p:tgtEl>
                                          <p:spTgt spid="112643">
                                            <p:txEl>
                                              <p:pRg st="4" end="4"/>
                                            </p:txEl>
                                          </p:spTgt>
                                        </p:tgtEl>
                                      </p:cBhvr>
                                    </p:animEffect>
                                    <p:anim calcmode="lin" valueType="num">
                                      <p:cBhvr>
                                        <p:cTn id="80" dur="456" tmFilter="0,0; 0.14,0.36; 0.43,0.73; 0.71,0.91; 1.0,1.0">
                                          <p:stCondLst>
                                            <p:cond delay="0"/>
                                          </p:stCondLst>
                                        </p:cTn>
                                        <p:tgtEl>
                                          <p:spTgt spid="112643">
                                            <p:txEl>
                                              <p:pRg st="4" end="4"/>
                                            </p:txEl>
                                          </p:spTgt>
                                        </p:tgtEl>
                                        <p:attrNameLst>
                                          <p:attrName>ppt_x</p:attrName>
                                        </p:attrNameLst>
                                      </p:cBhvr>
                                      <p:tavLst>
                                        <p:tav tm="0">
                                          <p:val>
                                            <p:strVal val="#ppt_x-0.25"/>
                                          </p:val>
                                        </p:tav>
                                        <p:tav tm="100000">
                                          <p:val>
                                            <p:strVal val="#ppt_x"/>
                                          </p:val>
                                        </p:tav>
                                      </p:tavLst>
                                    </p:anim>
                                    <p:anim calcmode="lin" valueType="num">
                                      <p:cBhvr>
                                        <p:cTn id="81" dur="166" tmFilter="0.0,0.0; 0.25,0.07; 0.50,0.2; 0.75,0.467; 1.0,1.0">
                                          <p:stCondLst>
                                            <p:cond delay="0"/>
                                          </p:stCondLst>
                                        </p:cTn>
                                        <p:tgtEl>
                                          <p:spTgt spid="112643">
                                            <p:txEl>
                                              <p:pRg st="4" end="4"/>
                                            </p:txEl>
                                          </p:spTgt>
                                        </p:tgtEl>
                                        <p:attrNameLst>
                                          <p:attrName>ppt_y</p:attrName>
                                        </p:attrNameLst>
                                      </p:cBhvr>
                                      <p:tavLst>
                                        <p:tav tm="0" fmla="#ppt_y-sin(pi*$)/3">
                                          <p:val>
                                            <p:fltVal val="0.5"/>
                                          </p:val>
                                        </p:tav>
                                        <p:tav tm="100000">
                                          <p:val>
                                            <p:fltVal val="1"/>
                                          </p:val>
                                        </p:tav>
                                      </p:tavLst>
                                    </p:anim>
                                    <p:anim calcmode="lin" valueType="num">
                                      <p:cBhvr>
                                        <p:cTn id="82" dur="166" tmFilter="0, 0; 0.125,0.2665; 0.25,0.4; 0.375,0.465; 0.5,0.5;  0.625,0.535; 0.75,0.6; 0.875,0.7335; 1,1">
                                          <p:stCondLst>
                                            <p:cond delay="166"/>
                                          </p:stCondLst>
                                        </p:cTn>
                                        <p:tgtEl>
                                          <p:spTgt spid="112643">
                                            <p:txEl>
                                              <p:pRg st="4" end="4"/>
                                            </p:txEl>
                                          </p:spTgt>
                                        </p:tgtEl>
                                        <p:attrNameLst>
                                          <p:attrName>ppt_y</p:attrName>
                                        </p:attrNameLst>
                                      </p:cBhvr>
                                      <p:tavLst>
                                        <p:tav tm="0" fmla="#ppt_y-sin(pi*$)/9">
                                          <p:val>
                                            <p:fltVal val="0"/>
                                          </p:val>
                                        </p:tav>
                                        <p:tav tm="100000">
                                          <p:val>
                                            <p:fltVal val="1"/>
                                          </p:val>
                                        </p:tav>
                                      </p:tavLst>
                                    </p:anim>
                                    <p:anim calcmode="lin" valueType="num">
                                      <p:cBhvr>
                                        <p:cTn id="83" dur="83" tmFilter="0, 0; 0.125,0.2665; 0.25,0.4; 0.375,0.465; 0.5,0.5;  0.625,0.535; 0.75,0.6; 0.875,0.7335; 1,1">
                                          <p:stCondLst>
                                            <p:cond delay="331"/>
                                          </p:stCondLst>
                                        </p:cTn>
                                        <p:tgtEl>
                                          <p:spTgt spid="112643">
                                            <p:txEl>
                                              <p:pRg st="4" end="4"/>
                                            </p:txEl>
                                          </p:spTgt>
                                        </p:tgtEl>
                                        <p:attrNameLst>
                                          <p:attrName>ppt_y</p:attrName>
                                        </p:attrNameLst>
                                      </p:cBhvr>
                                      <p:tavLst>
                                        <p:tav tm="0" fmla="#ppt_y-sin(pi*$)/27">
                                          <p:val>
                                            <p:fltVal val="0"/>
                                          </p:val>
                                        </p:tav>
                                        <p:tav tm="100000">
                                          <p:val>
                                            <p:fltVal val="1"/>
                                          </p:val>
                                        </p:tav>
                                      </p:tavLst>
                                    </p:anim>
                                    <p:anim calcmode="lin" valueType="num">
                                      <p:cBhvr>
                                        <p:cTn id="84" dur="41" tmFilter="0, 0; 0.125,0.2665; 0.25,0.4; 0.375,0.465; 0.5,0.5;  0.625,0.535; 0.75,0.6; 0.875,0.7335; 1,1">
                                          <p:stCondLst>
                                            <p:cond delay="414"/>
                                          </p:stCondLst>
                                        </p:cTn>
                                        <p:tgtEl>
                                          <p:spTgt spid="112643">
                                            <p:txEl>
                                              <p:pRg st="4" end="4"/>
                                            </p:txEl>
                                          </p:spTgt>
                                        </p:tgtEl>
                                        <p:attrNameLst>
                                          <p:attrName>ppt_y</p:attrName>
                                        </p:attrNameLst>
                                      </p:cBhvr>
                                      <p:tavLst>
                                        <p:tav tm="0" fmla="#ppt_y-sin(pi*$)/81">
                                          <p:val>
                                            <p:fltVal val="0"/>
                                          </p:val>
                                        </p:tav>
                                        <p:tav tm="100000">
                                          <p:val>
                                            <p:fltVal val="1"/>
                                          </p:val>
                                        </p:tav>
                                      </p:tavLst>
                                    </p:anim>
                                    <p:animScale>
                                      <p:cBhvr>
                                        <p:cTn id="85" dur="7">
                                          <p:stCondLst>
                                            <p:cond delay="163"/>
                                          </p:stCondLst>
                                        </p:cTn>
                                        <p:tgtEl>
                                          <p:spTgt spid="112643">
                                            <p:txEl>
                                              <p:pRg st="4" end="4"/>
                                            </p:txEl>
                                          </p:spTgt>
                                        </p:tgtEl>
                                      </p:cBhvr>
                                      <p:to x="100000" y="60000"/>
                                    </p:animScale>
                                    <p:animScale>
                                      <p:cBhvr>
                                        <p:cTn id="86" dur="42" decel="50000">
                                          <p:stCondLst>
                                            <p:cond delay="169"/>
                                          </p:stCondLst>
                                        </p:cTn>
                                        <p:tgtEl>
                                          <p:spTgt spid="112643">
                                            <p:txEl>
                                              <p:pRg st="4" end="4"/>
                                            </p:txEl>
                                          </p:spTgt>
                                        </p:tgtEl>
                                      </p:cBhvr>
                                      <p:to x="100000" y="100000"/>
                                    </p:animScale>
                                    <p:animScale>
                                      <p:cBhvr>
                                        <p:cTn id="87" dur="7">
                                          <p:stCondLst>
                                            <p:cond delay="328"/>
                                          </p:stCondLst>
                                        </p:cTn>
                                        <p:tgtEl>
                                          <p:spTgt spid="112643">
                                            <p:txEl>
                                              <p:pRg st="4" end="4"/>
                                            </p:txEl>
                                          </p:spTgt>
                                        </p:tgtEl>
                                      </p:cBhvr>
                                      <p:to x="100000" y="80000"/>
                                    </p:animScale>
                                    <p:animScale>
                                      <p:cBhvr>
                                        <p:cTn id="88" dur="42" decel="50000">
                                          <p:stCondLst>
                                            <p:cond delay="335"/>
                                          </p:stCondLst>
                                        </p:cTn>
                                        <p:tgtEl>
                                          <p:spTgt spid="112643">
                                            <p:txEl>
                                              <p:pRg st="4" end="4"/>
                                            </p:txEl>
                                          </p:spTgt>
                                        </p:tgtEl>
                                      </p:cBhvr>
                                      <p:to x="100000" y="100000"/>
                                    </p:animScale>
                                    <p:animScale>
                                      <p:cBhvr>
                                        <p:cTn id="89" dur="7">
                                          <p:stCondLst>
                                            <p:cond delay="411"/>
                                          </p:stCondLst>
                                        </p:cTn>
                                        <p:tgtEl>
                                          <p:spTgt spid="112643">
                                            <p:txEl>
                                              <p:pRg st="4" end="4"/>
                                            </p:txEl>
                                          </p:spTgt>
                                        </p:tgtEl>
                                      </p:cBhvr>
                                      <p:to x="100000" y="90000"/>
                                    </p:animScale>
                                    <p:animScale>
                                      <p:cBhvr>
                                        <p:cTn id="90" dur="42" decel="50000">
                                          <p:stCondLst>
                                            <p:cond delay="417"/>
                                          </p:stCondLst>
                                        </p:cTn>
                                        <p:tgtEl>
                                          <p:spTgt spid="112643">
                                            <p:txEl>
                                              <p:pRg st="4" end="4"/>
                                            </p:txEl>
                                          </p:spTgt>
                                        </p:tgtEl>
                                      </p:cBhvr>
                                      <p:to x="100000" y="100000"/>
                                    </p:animScale>
                                    <p:animScale>
                                      <p:cBhvr>
                                        <p:cTn id="91" dur="7">
                                          <p:stCondLst>
                                            <p:cond delay="452"/>
                                          </p:stCondLst>
                                        </p:cTn>
                                        <p:tgtEl>
                                          <p:spTgt spid="112643">
                                            <p:txEl>
                                              <p:pRg st="4" end="4"/>
                                            </p:txEl>
                                          </p:spTgt>
                                        </p:tgtEl>
                                      </p:cBhvr>
                                      <p:to x="100000" y="95000"/>
                                    </p:animScale>
                                    <p:animScale>
                                      <p:cBhvr>
                                        <p:cTn id="92" dur="42" decel="50000">
                                          <p:stCondLst>
                                            <p:cond delay="459"/>
                                          </p:stCondLst>
                                        </p:cTn>
                                        <p:tgtEl>
                                          <p:spTgt spid="112643">
                                            <p:txEl>
                                              <p:p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112643">
                                            <p:txEl>
                                              <p:pRg st="5" end="5"/>
                                            </p:txEl>
                                          </p:spTgt>
                                        </p:tgtEl>
                                        <p:attrNameLst>
                                          <p:attrName>style.visibility</p:attrName>
                                        </p:attrNameLst>
                                      </p:cBhvr>
                                      <p:to>
                                        <p:strVal val="visible"/>
                                      </p:to>
                                    </p:set>
                                    <p:animEffect transition="in" filter="wipe(down)">
                                      <p:cBhvr>
                                        <p:cTn id="97" dur="145">
                                          <p:stCondLst>
                                            <p:cond delay="0"/>
                                          </p:stCondLst>
                                        </p:cTn>
                                        <p:tgtEl>
                                          <p:spTgt spid="112643">
                                            <p:txEl>
                                              <p:pRg st="5" end="5"/>
                                            </p:txEl>
                                          </p:spTgt>
                                        </p:tgtEl>
                                      </p:cBhvr>
                                    </p:animEffect>
                                    <p:anim calcmode="lin" valueType="num">
                                      <p:cBhvr>
                                        <p:cTn id="98" dur="456" tmFilter="0,0; 0.14,0.36; 0.43,0.73; 0.71,0.91; 1.0,1.0">
                                          <p:stCondLst>
                                            <p:cond delay="0"/>
                                          </p:stCondLst>
                                        </p:cTn>
                                        <p:tgtEl>
                                          <p:spTgt spid="112643">
                                            <p:txEl>
                                              <p:pRg st="5" end="5"/>
                                            </p:txEl>
                                          </p:spTgt>
                                        </p:tgtEl>
                                        <p:attrNameLst>
                                          <p:attrName>ppt_x</p:attrName>
                                        </p:attrNameLst>
                                      </p:cBhvr>
                                      <p:tavLst>
                                        <p:tav tm="0">
                                          <p:val>
                                            <p:strVal val="#ppt_x-0.25"/>
                                          </p:val>
                                        </p:tav>
                                        <p:tav tm="100000">
                                          <p:val>
                                            <p:strVal val="#ppt_x"/>
                                          </p:val>
                                        </p:tav>
                                      </p:tavLst>
                                    </p:anim>
                                    <p:anim calcmode="lin" valueType="num">
                                      <p:cBhvr>
                                        <p:cTn id="99" dur="166" tmFilter="0.0,0.0; 0.25,0.07; 0.50,0.2; 0.75,0.467; 1.0,1.0">
                                          <p:stCondLst>
                                            <p:cond delay="0"/>
                                          </p:stCondLst>
                                        </p:cTn>
                                        <p:tgtEl>
                                          <p:spTgt spid="112643">
                                            <p:txEl>
                                              <p:pRg st="5" end="5"/>
                                            </p:txEl>
                                          </p:spTgt>
                                        </p:tgtEl>
                                        <p:attrNameLst>
                                          <p:attrName>ppt_y</p:attrName>
                                        </p:attrNameLst>
                                      </p:cBhvr>
                                      <p:tavLst>
                                        <p:tav tm="0" fmla="#ppt_y-sin(pi*$)/3">
                                          <p:val>
                                            <p:fltVal val="0.5"/>
                                          </p:val>
                                        </p:tav>
                                        <p:tav tm="100000">
                                          <p:val>
                                            <p:fltVal val="1"/>
                                          </p:val>
                                        </p:tav>
                                      </p:tavLst>
                                    </p:anim>
                                    <p:anim calcmode="lin" valueType="num">
                                      <p:cBhvr>
                                        <p:cTn id="100" dur="166" tmFilter="0, 0; 0.125,0.2665; 0.25,0.4; 0.375,0.465; 0.5,0.5;  0.625,0.535; 0.75,0.6; 0.875,0.7335; 1,1">
                                          <p:stCondLst>
                                            <p:cond delay="166"/>
                                          </p:stCondLst>
                                        </p:cTn>
                                        <p:tgtEl>
                                          <p:spTgt spid="112643">
                                            <p:txEl>
                                              <p:pRg st="5" end="5"/>
                                            </p:txEl>
                                          </p:spTgt>
                                        </p:tgtEl>
                                        <p:attrNameLst>
                                          <p:attrName>ppt_y</p:attrName>
                                        </p:attrNameLst>
                                      </p:cBhvr>
                                      <p:tavLst>
                                        <p:tav tm="0" fmla="#ppt_y-sin(pi*$)/9">
                                          <p:val>
                                            <p:fltVal val="0"/>
                                          </p:val>
                                        </p:tav>
                                        <p:tav tm="100000">
                                          <p:val>
                                            <p:fltVal val="1"/>
                                          </p:val>
                                        </p:tav>
                                      </p:tavLst>
                                    </p:anim>
                                    <p:anim calcmode="lin" valueType="num">
                                      <p:cBhvr>
                                        <p:cTn id="101" dur="83" tmFilter="0, 0; 0.125,0.2665; 0.25,0.4; 0.375,0.465; 0.5,0.5;  0.625,0.535; 0.75,0.6; 0.875,0.7335; 1,1">
                                          <p:stCondLst>
                                            <p:cond delay="331"/>
                                          </p:stCondLst>
                                        </p:cTn>
                                        <p:tgtEl>
                                          <p:spTgt spid="112643">
                                            <p:txEl>
                                              <p:pRg st="5" end="5"/>
                                            </p:txEl>
                                          </p:spTgt>
                                        </p:tgtEl>
                                        <p:attrNameLst>
                                          <p:attrName>ppt_y</p:attrName>
                                        </p:attrNameLst>
                                      </p:cBhvr>
                                      <p:tavLst>
                                        <p:tav tm="0" fmla="#ppt_y-sin(pi*$)/27">
                                          <p:val>
                                            <p:fltVal val="0"/>
                                          </p:val>
                                        </p:tav>
                                        <p:tav tm="100000">
                                          <p:val>
                                            <p:fltVal val="1"/>
                                          </p:val>
                                        </p:tav>
                                      </p:tavLst>
                                    </p:anim>
                                    <p:anim calcmode="lin" valueType="num">
                                      <p:cBhvr>
                                        <p:cTn id="102" dur="41" tmFilter="0, 0; 0.125,0.2665; 0.25,0.4; 0.375,0.465; 0.5,0.5;  0.625,0.535; 0.75,0.6; 0.875,0.7335; 1,1">
                                          <p:stCondLst>
                                            <p:cond delay="414"/>
                                          </p:stCondLst>
                                        </p:cTn>
                                        <p:tgtEl>
                                          <p:spTgt spid="112643">
                                            <p:txEl>
                                              <p:pRg st="5" end="5"/>
                                            </p:txEl>
                                          </p:spTgt>
                                        </p:tgtEl>
                                        <p:attrNameLst>
                                          <p:attrName>ppt_y</p:attrName>
                                        </p:attrNameLst>
                                      </p:cBhvr>
                                      <p:tavLst>
                                        <p:tav tm="0" fmla="#ppt_y-sin(pi*$)/81">
                                          <p:val>
                                            <p:fltVal val="0"/>
                                          </p:val>
                                        </p:tav>
                                        <p:tav tm="100000">
                                          <p:val>
                                            <p:fltVal val="1"/>
                                          </p:val>
                                        </p:tav>
                                      </p:tavLst>
                                    </p:anim>
                                    <p:animScale>
                                      <p:cBhvr>
                                        <p:cTn id="103" dur="7">
                                          <p:stCondLst>
                                            <p:cond delay="163"/>
                                          </p:stCondLst>
                                        </p:cTn>
                                        <p:tgtEl>
                                          <p:spTgt spid="112643">
                                            <p:txEl>
                                              <p:pRg st="5" end="5"/>
                                            </p:txEl>
                                          </p:spTgt>
                                        </p:tgtEl>
                                      </p:cBhvr>
                                      <p:to x="100000" y="60000"/>
                                    </p:animScale>
                                    <p:animScale>
                                      <p:cBhvr>
                                        <p:cTn id="104" dur="42" decel="50000">
                                          <p:stCondLst>
                                            <p:cond delay="169"/>
                                          </p:stCondLst>
                                        </p:cTn>
                                        <p:tgtEl>
                                          <p:spTgt spid="112643">
                                            <p:txEl>
                                              <p:pRg st="5" end="5"/>
                                            </p:txEl>
                                          </p:spTgt>
                                        </p:tgtEl>
                                      </p:cBhvr>
                                      <p:to x="100000" y="100000"/>
                                    </p:animScale>
                                    <p:animScale>
                                      <p:cBhvr>
                                        <p:cTn id="105" dur="7">
                                          <p:stCondLst>
                                            <p:cond delay="328"/>
                                          </p:stCondLst>
                                        </p:cTn>
                                        <p:tgtEl>
                                          <p:spTgt spid="112643">
                                            <p:txEl>
                                              <p:pRg st="5" end="5"/>
                                            </p:txEl>
                                          </p:spTgt>
                                        </p:tgtEl>
                                      </p:cBhvr>
                                      <p:to x="100000" y="80000"/>
                                    </p:animScale>
                                    <p:animScale>
                                      <p:cBhvr>
                                        <p:cTn id="106" dur="42" decel="50000">
                                          <p:stCondLst>
                                            <p:cond delay="335"/>
                                          </p:stCondLst>
                                        </p:cTn>
                                        <p:tgtEl>
                                          <p:spTgt spid="112643">
                                            <p:txEl>
                                              <p:pRg st="5" end="5"/>
                                            </p:txEl>
                                          </p:spTgt>
                                        </p:tgtEl>
                                      </p:cBhvr>
                                      <p:to x="100000" y="100000"/>
                                    </p:animScale>
                                    <p:animScale>
                                      <p:cBhvr>
                                        <p:cTn id="107" dur="7">
                                          <p:stCondLst>
                                            <p:cond delay="411"/>
                                          </p:stCondLst>
                                        </p:cTn>
                                        <p:tgtEl>
                                          <p:spTgt spid="112643">
                                            <p:txEl>
                                              <p:pRg st="5" end="5"/>
                                            </p:txEl>
                                          </p:spTgt>
                                        </p:tgtEl>
                                      </p:cBhvr>
                                      <p:to x="100000" y="90000"/>
                                    </p:animScale>
                                    <p:animScale>
                                      <p:cBhvr>
                                        <p:cTn id="108" dur="42" decel="50000">
                                          <p:stCondLst>
                                            <p:cond delay="417"/>
                                          </p:stCondLst>
                                        </p:cTn>
                                        <p:tgtEl>
                                          <p:spTgt spid="112643">
                                            <p:txEl>
                                              <p:pRg st="5" end="5"/>
                                            </p:txEl>
                                          </p:spTgt>
                                        </p:tgtEl>
                                      </p:cBhvr>
                                      <p:to x="100000" y="100000"/>
                                    </p:animScale>
                                    <p:animScale>
                                      <p:cBhvr>
                                        <p:cTn id="109" dur="7">
                                          <p:stCondLst>
                                            <p:cond delay="452"/>
                                          </p:stCondLst>
                                        </p:cTn>
                                        <p:tgtEl>
                                          <p:spTgt spid="112643">
                                            <p:txEl>
                                              <p:pRg st="5" end="5"/>
                                            </p:txEl>
                                          </p:spTgt>
                                        </p:tgtEl>
                                      </p:cBhvr>
                                      <p:to x="100000" y="95000"/>
                                    </p:animScale>
                                    <p:animScale>
                                      <p:cBhvr>
                                        <p:cTn id="110" dur="42" decel="50000">
                                          <p:stCondLst>
                                            <p:cond delay="459"/>
                                          </p:stCondLst>
                                        </p:cTn>
                                        <p:tgtEl>
                                          <p:spTgt spid="112643">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build="p" bldLvl="5"/>
    </p:bld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09800"/>
            <a:ext cx="7772400" cy="1143000"/>
          </a:xfrm>
        </p:spPr>
        <p:txBody>
          <a:bodyPr/>
          <a:lstStyle/>
          <a:p>
            <a:pPr eaLnBrk="1" hangingPunct="1">
              <a:defRPr/>
            </a:pPr>
            <a:r>
              <a:rPr lang="en-US" sz="6600" dirty="0" smtClean="0"/>
              <a:t>Strategy 2: Curiosity</a:t>
            </a:r>
            <a:endParaRPr lang="en-US" sz="6600" dirty="0"/>
          </a:p>
        </p:txBody>
      </p:sp>
      <p:sp>
        <p:nvSpPr>
          <p:cNvPr id="3" name="Subtitle 2"/>
          <p:cNvSpPr>
            <a:spLocks noGrp="1"/>
          </p:cNvSpPr>
          <p:nvPr>
            <p:ph type="subTitle" idx="1"/>
          </p:nvPr>
        </p:nvSpPr>
        <p:spPr/>
        <p:txBody>
          <a:bodyPr/>
          <a:lstStyle/>
          <a:p>
            <a:pPr eaLnBrk="1" hangingPunct="1">
              <a:defRPr/>
            </a:pPr>
            <a:endParaRPr lang="en-US" dirty="0"/>
          </a:p>
        </p:txBody>
      </p:sp>
    </p:spTree>
    <p:extLst>
      <p:ext uri="{BB962C8B-B14F-4D97-AF65-F5344CB8AC3E}">
        <p14:creationId xmlns:p14="http://schemas.microsoft.com/office/powerpoint/2010/main" val="463286586"/>
      </p:ext>
    </p:extLst>
  </p:cSld>
  <p:clrMapOvr>
    <a:masterClrMapping/>
  </p:clrMapOvr>
  <p:transition/>
  <p:timing>
    <p:tnLst>
      <p:par>
        <p:cTn id="1" dur="indefinite" restart="never" nodeType="tmRoot"/>
      </p:par>
    </p:tn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defRPr/>
            </a:pPr>
            <a:r>
              <a:rPr lang="en-US" dirty="0"/>
              <a:t>Understanding</a:t>
            </a:r>
          </a:p>
        </p:txBody>
      </p:sp>
      <p:sp>
        <p:nvSpPr>
          <p:cNvPr id="35843" name="Rectangle 3"/>
          <p:cNvSpPr>
            <a:spLocks noGrp="1" noChangeArrowheads="1"/>
          </p:cNvSpPr>
          <p:nvPr>
            <p:ph idx="1"/>
          </p:nvPr>
        </p:nvSpPr>
        <p:spPr/>
        <p:txBody>
          <a:bodyPr/>
          <a:lstStyle/>
          <a:p>
            <a:pPr eaLnBrk="1" hangingPunct="1">
              <a:buFont typeface="Arial" pitchFamily="34" charset="0"/>
              <a:buChar char="•"/>
              <a:defRPr/>
            </a:pPr>
            <a:r>
              <a:rPr lang="en-US" sz="3200" b="1" dirty="0"/>
              <a:t>The purpose of any negotiation is to create doubt in the mind of the other person about the viability of their position</a:t>
            </a:r>
          </a:p>
          <a:p>
            <a:pPr eaLnBrk="1" hangingPunct="1">
              <a:buFont typeface="Arial" pitchFamily="34" charset="0"/>
              <a:buChar char="•"/>
              <a:defRPr/>
            </a:pPr>
            <a:r>
              <a:rPr lang="en-US" sz="3200" b="1" dirty="0"/>
              <a:t>No one will let you change their mind unless they trust you. </a:t>
            </a:r>
            <a:endParaRPr lang="en-US" sz="3200" b="1" dirty="0" smtClean="0"/>
          </a:p>
          <a:p>
            <a:pPr eaLnBrk="1" hangingPunct="1">
              <a:buFont typeface="Arial" pitchFamily="34" charset="0"/>
              <a:buChar char="•"/>
              <a:defRPr/>
            </a:pPr>
            <a:r>
              <a:rPr lang="en-US" sz="3200" b="1" dirty="0" smtClean="0"/>
              <a:t>No </a:t>
            </a:r>
            <a:r>
              <a:rPr lang="en-US" sz="3200" b="1" dirty="0"/>
              <a:t>one will trust you until they are sure you understand and respect their point of view.</a:t>
            </a:r>
          </a:p>
        </p:txBody>
      </p:sp>
    </p:spTree>
    <p:extLst>
      <p:ext uri="{BB962C8B-B14F-4D97-AF65-F5344CB8AC3E}">
        <p14:creationId xmlns:p14="http://schemas.microsoft.com/office/powerpoint/2010/main" val="134858114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35843">
                                            <p:txEl>
                                              <p:pRg st="0" end="0"/>
                                            </p:txEl>
                                          </p:spTgt>
                                        </p:tgtEl>
                                        <p:attrNameLst>
                                          <p:attrName>ppt_x</p:attrName>
                                        </p:attrNameLst>
                                      </p:cBhvr>
                                    </p:anim>
                                    <p:anim from="0" to="-1.0" calcmode="lin" valueType="num">
                                      <p:cBhvr>
                                        <p:cTn id="8" dur="200" decel="50000" autoRev="1" fill="hold">
                                          <p:stCondLst>
                                            <p:cond delay="600"/>
                                          </p:stCondLst>
                                        </p:cTn>
                                        <p:tgtEl>
                                          <p:spTgt spid="35843">
                                            <p:txEl>
                                              <p:pRg st="0" end="0"/>
                                            </p:txEl>
                                          </p:spTgt>
                                        </p:tgtEl>
                                        <p:attrNameLst>
                                          <p:attrName>xshear</p:attrName>
                                        </p:attrNameLst>
                                      </p:cBhvr>
                                    </p:anim>
                                    <p:animScale>
                                      <p:cBhvr>
                                        <p:cTn id="9" dur="200" decel="100000" autoRev="1" fill="hold">
                                          <p:stCondLst>
                                            <p:cond delay="600"/>
                                          </p:stCondLst>
                                        </p:cTn>
                                        <p:tgtEl>
                                          <p:spTgt spid="35843">
                                            <p:txEl>
                                              <p:pRg st="0" end="0"/>
                                            </p:txEl>
                                          </p:spTgt>
                                        </p:tgtEl>
                                      </p:cBhvr>
                                      <p:from x="100000" y="100000"/>
                                      <p:to x="80000" y="100000"/>
                                    </p:animScale>
                                    <p:anim by="(#ppt_h/3+#ppt_w*0.1)" calcmode="lin" valueType="num">
                                      <p:cBhvr additive="sum">
                                        <p:cTn id="10" dur="200" decel="100000" autoRev="1" fill="hold">
                                          <p:stCondLst>
                                            <p:cond delay="600"/>
                                          </p:stCondLst>
                                        </p:cTn>
                                        <p:tgtEl>
                                          <p:spTgt spid="35843">
                                            <p:txEl>
                                              <p:pRg st="0" end="0"/>
                                            </p:txEl>
                                          </p:spTgt>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35843">
                                            <p:txEl>
                                              <p:pRg st="1" end="1"/>
                                            </p:txEl>
                                          </p:spTgt>
                                        </p:tgtEl>
                                        <p:attrNameLst>
                                          <p:attrName>style.visibility</p:attrName>
                                        </p:attrNameLst>
                                      </p:cBhvr>
                                      <p:to>
                                        <p:strVal val="visible"/>
                                      </p:to>
                                    </p:set>
                                    <p:anim from="(-#ppt_w/2)" to="(#ppt_x)" calcmode="lin" valueType="num">
                                      <p:cBhvr>
                                        <p:cTn id="15" dur="600" fill="hold">
                                          <p:stCondLst>
                                            <p:cond delay="0"/>
                                          </p:stCondLst>
                                        </p:cTn>
                                        <p:tgtEl>
                                          <p:spTgt spid="35843">
                                            <p:txEl>
                                              <p:pRg st="1" end="1"/>
                                            </p:txEl>
                                          </p:spTgt>
                                        </p:tgtEl>
                                        <p:attrNameLst>
                                          <p:attrName>ppt_x</p:attrName>
                                        </p:attrNameLst>
                                      </p:cBhvr>
                                    </p:anim>
                                    <p:anim from="0" to="-1.0" calcmode="lin" valueType="num">
                                      <p:cBhvr>
                                        <p:cTn id="16" dur="200" decel="50000" autoRev="1" fill="hold">
                                          <p:stCondLst>
                                            <p:cond delay="600"/>
                                          </p:stCondLst>
                                        </p:cTn>
                                        <p:tgtEl>
                                          <p:spTgt spid="35843">
                                            <p:txEl>
                                              <p:pRg st="1" end="1"/>
                                            </p:txEl>
                                          </p:spTgt>
                                        </p:tgtEl>
                                        <p:attrNameLst>
                                          <p:attrName>xshear</p:attrName>
                                        </p:attrNameLst>
                                      </p:cBhvr>
                                    </p:anim>
                                    <p:animScale>
                                      <p:cBhvr>
                                        <p:cTn id="17" dur="200" decel="100000" autoRev="1" fill="hold">
                                          <p:stCondLst>
                                            <p:cond delay="600"/>
                                          </p:stCondLst>
                                        </p:cTn>
                                        <p:tgtEl>
                                          <p:spTgt spid="35843">
                                            <p:txEl>
                                              <p:pRg st="1" end="1"/>
                                            </p:txEl>
                                          </p:spTgt>
                                        </p:tgtEl>
                                      </p:cBhvr>
                                      <p:from x="100000" y="100000"/>
                                      <p:to x="80000" y="100000"/>
                                    </p:animScale>
                                    <p:anim by="(#ppt_h/3+#ppt_w*0.1)" calcmode="lin" valueType="num">
                                      <p:cBhvr additive="sum">
                                        <p:cTn id="18" dur="200" decel="100000" autoRev="1" fill="hold">
                                          <p:stCondLst>
                                            <p:cond delay="600"/>
                                          </p:stCondLst>
                                        </p:cTn>
                                        <p:tgtEl>
                                          <p:spTgt spid="35843">
                                            <p:txEl>
                                              <p:pRg st="1" end="1"/>
                                            </p:txEl>
                                          </p:spTgt>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35843">
                                            <p:txEl>
                                              <p:pRg st="2" end="2"/>
                                            </p:txEl>
                                          </p:spTgt>
                                        </p:tgtEl>
                                        <p:attrNameLst>
                                          <p:attrName>style.visibility</p:attrName>
                                        </p:attrNameLst>
                                      </p:cBhvr>
                                      <p:to>
                                        <p:strVal val="visible"/>
                                      </p:to>
                                    </p:set>
                                    <p:anim from="(-#ppt_w/2)" to="(#ppt_x)" calcmode="lin" valueType="num">
                                      <p:cBhvr>
                                        <p:cTn id="23" dur="600" fill="hold">
                                          <p:stCondLst>
                                            <p:cond delay="0"/>
                                          </p:stCondLst>
                                        </p:cTn>
                                        <p:tgtEl>
                                          <p:spTgt spid="35843">
                                            <p:txEl>
                                              <p:pRg st="2" end="2"/>
                                            </p:txEl>
                                          </p:spTgt>
                                        </p:tgtEl>
                                        <p:attrNameLst>
                                          <p:attrName>ppt_x</p:attrName>
                                        </p:attrNameLst>
                                      </p:cBhvr>
                                    </p:anim>
                                    <p:anim from="0" to="-1.0" calcmode="lin" valueType="num">
                                      <p:cBhvr>
                                        <p:cTn id="24" dur="200" decel="50000" autoRev="1" fill="hold">
                                          <p:stCondLst>
                                            <p:cond delay="600"/>
                                          </p:stCondLst>
                                        </p:cTn>
                                        <p:tgtEl>
                                          <p:spTgt spid="35843">
                                            <p:txEl>
                                              <p:pRg st="2" end="2"/>
                                            </p:txEl>
                                          </p:spTgt>
                                        </p:tgtEl>
                                        <p:attrNameLst>
                                          <p:attrName>xshear</p:attrName>
                                        </p:attrNameLst>
                                      </p:cBhvr>
                                    </p:anim>
                                    <p:animScale>
                                      <p:cBhvr>
                                        <p:cTn id="25" dur="200" decel="100000" autoRev="1" fill="hold">
                                          <p:stCondLst>
                                            <p:cond delay="600"/>
                                          </p:stCondLst>
                                        </p:cTn>
                                        <p:tgtEl>
                                          <p:spTgt spid="35843">
                                            <p:txEl>
                                              <p:pRg st="2" end="2"/>
                                            </p:txEl>
                                          </p:spTgt>
                                        </p:tgtEl>
                                      </p:cBhvr>
                                      <p:from x="100000" y="100000"/>
                                      <p:to x="80000" y="100000"/>
                                    </p:animScale>
                                    <p:anim by="(#ppt_h/3+#ppt_w*0.1)" calcmode="lin" valueType="num">
                                      <p:cBhvr additive="sum">
                                        <p:cTn id="26" dur="200" decel="100000" autoRev="1" fill="hold">
                                          <p:stCondLst>
                                            <p:cond delay="600"/>
                                          </p:stCondLst>
                                        </p:cTn>
                                        <p:tgtEl>
                                          <p:spTgt spid="35843">
                                            <p:txEl>
                                              <p:pRg st="2" end="2"/>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Strategy 2: Curiosity</a:t>
            </a:r>
            <a:endParaRPr lang="en-US" dirty="0"/>
          </a:p>
        </p:txBody>
      </p:sp>
      <p:sp>
        <p:nvSpPr>
          <p:cNvPr id="3" name="Content Placeholder 2"/>
          <p:cNvSpPr>
            <a:spLocks noGrp="1"/>
          </p:cNvSpPr>
          <p:nvPr>
            <p:ph idx="1"/>
          </p:nvPr>
        </p:nvSpPr>
        <p:spPr/>
        <p:txBody>
          <a:bodyPr/>
          <a:lstStyle/>
          <a:p>
            <a:pPr marL="0" indent="0" eaLnBrk="1" hangingPunct="1">
              <a:defRPr/>
            </a:pPr>
            <a:r>
              <a:rPr lang="en-US" dirty="0" smtClean="0"/>
              <a:t>Confusion is always an indication that you are on your way to understanding. Confusion presupposes that you have a lot of data, but it’s not yet organized in a way that allows you to understand it.</a:t>
            </a:r>
          </a:p>
          <a:p>
            <a:pPr marL="0" indent="0" eaLnBrk="1" hangingPunct="1">
              <a:defRPr/>
            </a:pPr>
            <a:r>
              <a:rPr lang="en-US" dirty="0" smtClean="0"/>
              <a:t> </a:t>
            </a:r>
          </a:p>
          <a:p>
            <a:pPr marL="0" indent="0" algn="r" eaLnBrk="1" hangingPunct="1">
              <a:defRPr/>
            </a:pPr>
            <a:r>
              <a:rPr lang="en-US" dirty="0" smtClean="0"/>
              <a:t>Richard Bandler</a:t>
            </a:r>
            <a:endParaRPr lang="en-US" dirty="0"/>
          </a:p>
        </p:txBody>
      </p:sp>
    </p:spTree>
    <p:extLst>
      <p:ext uri="{BB962C8B-B14F-4D97-AF65-F5344CB8AC3E}">
        <p14:creationId xmlns:p14="http://schemas.microsoft.com/office/powerpoint/2010/main" val="1754547817"/>
      </p:ext>
    </p:extLst>
  </p:cSld>
  <p:clrMapOvr>
    <a:masterClrMapping/>
  </p:clrMapOvr>
  <p:transition/>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eaLnBrk="1" hangingPunct="1">
              <a:defRPr/>
            </a:pPr>
            <a:endParaRPr lang="en-US" dirty="0"/>
          </a:p>
        </p:txBody>
      </p:sp>
      <p:sp>
        <p:nvSpPr>
          <p:cNvPr id="37891" name="Rectangle 3"/>
          <p:cNvSpPr>
            <a:spLocks noGrp="1" noChangeArrowheads="1"/>
          </p:cNvSpPr>
          <p:nvPr>
            <p:ph idx="1"/>
          </p:nvPr>
        </p:nvSpPr>
        <p:spPr>
          <a:xfrm>
            <a:off x="1295400" y="2057400"/>
            <a:ext cx="6586538" cy="5362575"/>
          </a:xfrm>
        </p:spPr>
        <p:txBody>
          <a:bodyPr/>
          <a:lstStyle/>
          <a:p>
            <a:pPr marL="0" indent="0" eaLnBrk="1" hangingPunct="1">
              <a:defRPr/>
            </a:pPr>
            <a:endParaRPr lang="en-US" dirty="0"/>
          </a:p>
          <a:p>
            <a:pPr marL="0" indent="0" eaLnBrk="1" hangingPunct="1">
              <a:defRPr/>
            </a:pPr>
            <a:r>
              <a:rPr lang="en-US" dirty="0"/>
              <a:t>The fool persuades me with his reasons, the wise man persuades me with my own</a:t>
            </a:r>
          </a:p>
          <a:p>
            <a:pPr marL="0" indent="0" algn="r" eaLnBrk="1" hangingPunct="1">
              <a:defRPr/>
            </a:pPr>
            <a:r>
              <a:rPr lang="en-US" sz="2400" dirty="0"/>
              <a:t>Aristotle</a:t>
            </a:r>
          </a:p>
        </p:txBody>
      </p:sp>
    </p:spTree>
    <p:extLst>
      <p:ext uri="{BB962C8B-B14F-4D97-AF65-F5344CB8AC3E}">
        <p14:creationId xmlns:p14="http://schemas.microsoft.com/office/powerpoint/2010/main" val="4110676536"/>
      </p:ext>
    </p:extLst>
  </p:cSld>
  <p:clrMapOvr>
    <a:masterClrMapping/>
  </p:clrMapOvr>
  <p:transition>
    <p:fade thruBlk="1"/>
  </p:transition>
  <p:timing>
    <p:tnLst>
      <p:par>
        <p:cTn id="1" dur="indefinite" restart="never" nodeType="tmRoot"/>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defRPr/>
            </a:pPr>
            <a:r>
              <a:rPr lang="en-US" dirty="0" smtClean="0"/>
              <a:t> Rehearsal</a:t>
            </a:r>
            <a:endParaRPr lang="en-US" dirty="0"/>
          </a:p>
        </p:txBody>
      </p:sp>
      <p:sp>
        <p:nvSpPr>
          <p:cNvPr id="41987" name="Rectangle 3"/>
          <p:cNvSpPr>
            <a:spLocks noGrp="1" noChangeArrowheads="1"/>
          </p:cNvSpPr>
          <p:nvPr>
            <p:ph idx="1"/>
          </p:nvPr>
        </p:nvSpPr>
        <p:spPr/>
        <p:txBody>
          <a:bodyPr/>
          <a:lstStyle/>
          <a:p>
            <a:pPr eaLnBrk="1" hangingPunct="1">
              <a:buFont typeface="Arial" pitchFamily="34" charset="0"/>
              <a:buChar char="•"/>
              <a:defRPr/>
            </a:pPr>
            <a:r>
              <a:rPr lang="en-US" b="1" dirty="0"/>
              <a:t>Body Language</a:t>
            </a:r>
          </a:p>
          <a:p>
            <a:pPr eaLnBrk="1" hangingPunct="1">
              <a:buFont typeface="Arial" pitchFamily="34" charset="0"/>
              <a:buChar char="•"/>
              <a:defRPr/>
            </a:pPr>
            <a:r>
              <a:rPr lang="en-US" b="1" dirty="0"/>
              <a:t>Voice tone</a:t>
            </a:r>
          </a:p>
          <a:p>
            <a:pPr eaLnBrk="1" hangingPunct="1">
              <a:buFont typeface="Arial" pitchFamily="34" charset="0"/>
              <a:buChar char="•"/>
              <a:defRPr/>
            </a:pPr>
            <a:r>
              <a:rPr lang="en-US" b="1" dirty="0"/>
              <a:t>Voice pace</a:t>
            </a:r>
          </a:p>
          <a:p>
            <a:pPr eaLnBrk="1" hangingPunct="1">
              <a:buFont typeface="Arial" pitchFamily="34" charset="0"/>
              <a:buChar char="•"/>
              <a:defRPr/>
            </a:pPr>
            <a:r>
              <a:rPr lang="en-US" b="1" dirty="0"/>
              <a:t>A Model for Communication </a:t>
            </a:r>
            <a:r>
              <a:rPr lang="en-US" sz="2400" b="1" dirty="0"/>
              <a:t>(Glaser &amp; Glaser)</a:t>
            </a:r>
          </a:p>
          <a:p>
            <a:pPr eaLnBrk="1" hangingPunct="1">
              <a:buFont typeface="Arial" pitchFamily="34" charset="0"/>
              <a:buChar char="•"/>
              <a:defRPr/>
            </a:pPr>
            <a:r>
              <a:rPr lang="en-US" b="1" dirty="0"/>
              <a:t>Opening:</a:t>
            </a:r>
          </a:p>
          <a:p>
            <a:pPr marL="800100" lvl="1" indent="-342900" eaLnBrk="1" hangingPunct="1">
              <a:buFont typeface="Arial" pitchFamily="34" charset="0"/>
              <a:buChar char="•"/>
              <a:defRPr/>
            </a:pPr>
            <a:r>
              <a:rPr lang="en-US" b="1" dirty="0"/>
              <a:t>“I’d like to check something out with you, is this a good time?”</a:t>
            </a:r>
          </a:p>
        </p:txBody>
      </p:sp>
    </p:spTree>
    <p:extLst>
      <p:ext uri="{BB962C8B-B14F-4D97-AF65-F5344CB8AC3E}">
        <p14:creationId xmlns:p14="http://schemas.microsoft.com/office/powerpoint/2010/main" val="3477089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strips(downLeft)">
                                      <p:cBhvr>
                                        <p:cTn id="7" dur="500"/>
                                        <p:tgtEl>
                                          <p:spTgt spid="419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1987">
                                            <p:txEl>
                                              <p:pRg st="1" end="1"/>
                                            </p:txEl>
                                          </p:spTgt>
                                        </p:tgtEl>
                                        <p:attrNameLst>
                                          <p:attrName>style.visibility</p:attrName>
                                        </p:attrNameLst>
                                      </p:cBhvr>
                                      <p:to>
                                        <p:strVal val="visible"/>
                                      </p:to>
                                    </p:set>
                                    <p:animEffect transition="in" filter="strips(downLeft)">
                                      <p:cBhvr>
                                        <p:cTn id="12" dur="500"/>
                                        <p:tgtEl>
                                          <p:spTgt spid="419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1987">
                                            <p:txEl>
                                              <p:pRg st="2" end="2"/>
                                            </p:txEl>
                                          </p:spTgt>
                                        </p:tgtEl>
                                        <p:attrNameLst>
                                          <p:attrName>style.visibility</p:attrName>
                                        </p:attrNameLst>
                                      </p:cBhvr>
                                      <p:to>
                                        <p:strVal val="visible"/>
                                      </p:to>
                                    </p:set>
                                    <p:animEffect transition="in" filter="strips(downLeft)">
                                      <p:cBhvr>
                                        <p:cTn id="17" dur="500"/>
                                        <p:tgtEl>
                                          <p:spTgt spid="419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41987">
                                            <p:txEl>
                                              <p:pRg st="3" end="3"/>
                                            </p:txEl>
                                          </p:spTgt>
                                        </p:tgtEl>
                                        <p:attrNameLst>
                                          <p:attrName>style.visibility</p:attrName>
                                        </p:attrNameLst>
                                      </p:cBhvr>
                                      <p:to>
                                        <p:strVal val="visible"/>
                                      </p:to>
                                    </p:set>
                                    <p:animEffect transition="in" filter="strips(downLeft)">
                                      <p:cBhvr>
                                        <p:cTn id="22" dur="500"/>
                                        <p:tgtEl>
                                          <p:spTgt spid="4198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41987">
                                            <p:txEl>
                                              <p:pRg st="4" end="4"/>
                                            </p:txEl>
                                          </p:spTgt>
                                        </p:tgtEl>
                                        <p:attrNameLst>
                                          <p:attrName>style.visibility</p:attrName>
                                        </p:attrNameLst>
                                      </p:cBhvr>
                                      <p:to>
                                        <p:strVal val="visible"/>
                                      </p:to>
                                    </p:set>
                                    <p:animEffect transition="in" filter="strips(downLeft)">
                                      <p:cBhvr>
                                        <p:cTn id="27" dur="500"/>
                                        <p:tgtEl>
                                          <p:spTgt spid="4198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41987">
                                            <p:txEl>
                                              <p:pRg st="5" end="5"/>
                                            </p:txEl>
                                          </p:spTgt>
                                        </p:tgtEl>
                                        <p:attrNameLst>
                                          <p:attrName>style.visibility</p:attrName>
                                        </p:attrNameLst>
                                      </p:cBhvr>
                                      <p:to>
                                        <p:strVal val="visible"/>
                                      </p:to>
                                    </p:set>
                                    <p:animEffect transition="in" filter="strips(downLeft)">
                                      <p:cBhvr>
                                        <p:cTn id="32" dur="500"/>
                                        <p:tgtEl>
                                          <p:spTgt spid="419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bldLvl="5"/>
    </p:bld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defRPr/>
            </a:pPr>
            <a:r>
              <a:rPr lang="en-US" dirty="0"/>
              <a:t>Rehearsal</a:t>
            </a:r>
          </a:p>
        </p:txBody>
      </p:sp>
      <p:sp>
        <p:nvSpPr>
          <p:cNvPr id="44035" name="Rectangle 3"/>
          <p:cNvSpPr>
            <a:spLocks noGrp="1" noChangeArrowheads="1"/>
          </p:cNvSpPr>
          <p:nvPr>
            <p:ph idx="1"/>
          </p:nvPr>
        </p:nvSpPr>
        <p:spPr/>
        <p:txBody>
          <a:bodyPr/>
          <a:lstStyle/>
          <a:p>
            <a:pPr marL="750888" lvl="1" indent="-293688" eaLnBrk="1" hangingPunct="1">
              <a:buFont typeface="Arial" pitchFamily="34" charset="0"/>
              <a:buChar char="•"/>
              <a:defRPr/>
            </a:pPr>
            <a:r>
              <a:rPr lang="en-US" b="1" dirty="0"/>
              <a:t>“I’m not sure I am reading something correctly, could you help me?</a:t>
            </a:r>
          </a:p>
          <a:p>
            <a:pPr eaLnBrk="1" hangingPunct="1">
              <a:defRPr/>
            </a:pPr>
            <a:r>
              <a:rPr lang="en-US" b="1" dirty="0"/>
              <a:t>State Assumption:</a:t>
            </a:r>
          </a:p>
          <a:p>
            <a:pPr marL="800100" lvl="1" indent="-342900" eaLnBrk="1" hangingPunct="1">
              <a:buFont typeface="Arial" pitchFamily="34" charset="0"/>
              <a:buChar char="•"/>
              <a:defRPr/>
            </a:pPr>
            <a:r>
              <a:rPr lang="en-US" b="1" dirty="0"/>
              <a:t>“I wasn’t sure if you were unhappy with me”</a:t>
            </a:r>
          </a:p>
          <a:p>
            <a:pPr marL="800100" lvl="1" indent="-342900" eaLnBrk="1" hangingPunct="1">
              <a:buFont typeface="Arial" pitchFamily="34" charset="0"/>
              <a:buChar char="•"/>
              <a:defRPr/>
            </a:pPr>
            <a:r>
              <a:rPr lang="en-US" b="1" dirty="0"/>
              <a:t>“I was wondering if you are okay, I am concerned?”</a:t>
            </a:r>
          </a:p>
        </p:txBody>
      </p:sp>
    </p:spTree>
    <p:extLst>
      <p:ext uri="{BB962C8B-B14F-4D97-AF65-F5344CB8AC3E}">
        <p14:creationId xmlns:p14="http://schemas.microsoft.com/office/powerpoint/2010/main" val="64810552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checkerboard(down)">
                                      <p:cBhvr>
                                        <p:cTn id="7" dur="500"/>
                                        <p:tgtEl>
                                          <p:spTgt spid="440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44035">
                                            <p:txEl>
                                              <p:pRg st="1" end="1"/>
                                            </p:txEl>
                                          </p:spTgt>
                                        </p:tgtEl>
                                        <p:attrNameLst>
                                          <p:attrName>style.visibility</p:attrName>
                                        </p:attrNameLst>
                                      </p:cBhvr>
                                      <p:to>
                                        <p:strVal val="visible"/>
                                      </p:to>
                                    </p:set>
                                    <p:animEffect transition="in" filter="checkerboard(down)">
                                      <p:cBhvr>
                                        <p:cTn id="12" dur="500"/>
                                        <p:tgtEl>
                                          <p:spTgt spid="440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44035">
                                            <p:txEl>
                                              <p:pRg st="2" end="2"/>
                                            </p:txEl>
                                          </p:spTgt>
                                        </p:tgtEl>
                                        <p:attrNameLst>
                                          <p:attrName>style.visibility</p:attrName>
                                        </p:attrNameLst>
                                      </p:cBhvr>
                                      <p:to>
                                        <p:strVal val="visible"/>
                                      </p:to>
                                    </p:set>
                                    <p:animEffect transition="in" filter="checkerboard(down)">
                                      <p:cBhvr>
                                        <p:cTn id="17" dur="500"/>
                                        <p:tgtEl>
                                          <p:spTgt spid="440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44035">
                                            <p:txEl>
                                              <p:pRg st="3" end="3"/>
                                            </p:txEl>
                                          </p:spTgt>
                                        </p:tgtEl>
                                        <p:attrNameLst>
                                          <p:attrName>style.visibility</p:attrName>
                                        </p:attrNameLst>
                                      </p:cBhvr>
                                      <p:to>
                                        <p:strVal val="visible"/>
                                      </p:to>
                                    </p:set>
                                    <p:animEffect transition="in" filter="checkerboard(down)">
                                      <p:cBhvr>
                                        <p:cTn id="22" dur="500"/>
                                        <p:tgtEl>
                                          <p:spTgt spid="440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bldLvl="5"/>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Rectangle 3"/>
          <p:cNvSpPr>
            <a:spLocks noChangeArrowheads="1"/>
          </p:cNvSpPr>
          <p:nvPr/>
        </p:nvSpPr>
        <p:spPr bwMode="auto">
          <a:xfrm>
            <a:off x="685800" y="1981200"/>
            <a:ext cx="7772400" cy="4114800"/>
          </a:xfrm>
          <a:prstGeom prst="rect">
            <a:avLst/>
          </a:prstGeom>
          <a:noFill/>
          <a:ln w="9525">
            <a:noFill/>
            <a:miter lim="800000"/>
            <a:headEnd/>
            <a:tailEnd/>
          </a:ln>
        </p:spPr>
        <p:txBody>
          <a:bodyPr/>
          <a:lstStyle/>
          <a:p>
            <a:pPr marL="342900" indent="-342900">
              <a:spcBef>
                <a:spcPct val="20000"/>
              </a:spcBef>
            </a:pPr>
            <a:endParaRPr lang="en-US" sz="3200">
              <a:solidFill>
                <a:schemeClr val="bg1"/>
              </a:solidFill>
              <a:latin typeface="Times New Roman" pitchFamily="18" charset="0"/>
            </a:endParaRPr>
          </a:p>
        </p:txBody>
      </p:sp>
      <p:sp>
        <p:nvSpPr>
          <p:cNvPr id="27651" name="Rectangle 6"/>
          <p:cNvSpPr>
            <a:spLocks noGrp="1" noChangeArrowheads="1"/>
          </p:cNvSpPr>
          <p:nvPr>
            <p:ph type="title"/>
          </p:nvPr>
        </p:nvSpPr>
        <p:spPr/>
        <p:txBody>
          <a:bodyPr>
            <a:normAutofit fontScale="90000"/>
          </a:bodyPr>
          <a:lstStyle/>
          <a:p>
            <a:pPr eaLnBrk="1" hangingPunct="1">
              <a:defRPr/>
            </a:pPr>
            <a:r>
              <a:rPr lang="en-US" smtClean="0"/>
              <a:t>Myth Understandings</a:t>
            </a:r>
            <a:br>
              <a:rPr lang="en-US" smtClean="0"/>
            </a:br>
            <a:endParaRPr lang="en-US" smtClean="0"/>
          </a:p>
        </p:txBody>
      </p:sp>
      <p:sp>
        <p:nvSpPr>
          <p:cNvPr id="27652" name="Rectangle 7"/>
          <p:cNvSpPr>
            <a:spLocks noGrp="1" noChangeArrowheads="1"/>
          </p:cNvSpPr>
          <p:nvPr>
            <p:ph idx="1"/>
          </p:nvPr>
        </p:nvSpPr>
        <p:spPr>
          <a:xfrm>
            <a:off x="685800" y="2514600"/>
            <a:ext cx="7772400" cy="4114800"/>
          </a:xfrm>
        </p:spPr>
        <p:txBody>
          <a:bodyPr/>
          <a:lstStyle/>
          <a:p>
            <a:pPr marL="0" indent="0" eaLnBrk="1" hangingPunct="1">
              <a:defRPr/>
            </a:pPr>
            <a:r>
              <a:rPr lang="en-US" smtClean="0"/>
              <a:t>Creative people are risk takers.</a:t>
            </a:r>
          </a:p>
          <a:p>
            <a:pPr marL="0" indent="0" eaLnBrk="1" hangingPunct="1">
              <a:defRPr/>
            </a:pPr>
            <a:endParaRPr lang="en-US" smtClean="0"/>
          </a:p>
          <a:p>
            <a:pPr marL="0" indent="0" eaLnBrk="1" hangingPunct="1">
              <a:defRPr/>
            </a:pPr>
            <a:r>
              <a:rPr lang="en-US" smtClean="0"/>
              <a:t>	True				False</a:t>
            </a:r>
          </a:p>
          <a:p>
            <a:pPr marL="0" indent="0" eaLnBrk="1" hangingPunct="1">
              <a:defRPr/>
            </a:pPr>
            <a:endParaRPr lang="en-US" smtClean="0"/>
          </a:p>
        </p:txBody>
      </p:sp>
    </p:spTree>
  </p:cSld>
  <p:clrMapOvr>
    <a:masterClrMapping/>
  </p:clrMapOvr>
  <p:transition>
    <p:fade thruBlk="1"/>
  </p:transition>
  <p:timing>
    <p:tnLst>
      <p:par>
        <p:cTn id="1" dur="indefinite" restart="never" nodeType="tmRoot"/>
      </p:par>
    </p:tn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defRPr/>
            </a:pPr>
            <a:r>
              <a:rPr lang="en-US" dirty="0"/>
              <a:t>Rehearsal</a:t>
            </a:r>
          </a:p>
        </p:txBody>
      </p:sp>
      <p:sp>
        <p:nvSpPr>
          <p:cNvPr id="39939" name="Rectangle 3"/>
          <p:cNvSpPr>
            <a:spLocks noGrp="1" noChangeArrowheads="1"/>
          </p:cNvSpPr>
          <p:nvPr>
            <p:ph idx="1"/>
          </p:nvPr>
        </p:nvSpPr>
        <p:spPr/>
        <p:txBody>
          <a:bodyPr/>
          <a:lstStyle/>
          <a:p>
            <a:pPr eaLnBrk="1" hangingPunct="1">
              <a:defRPr/>
            </a:pPr>
            <a:r>
              <a:rPr lang="en-US" b="1" dirty="0"/>
              <a:t>Ask For Confirmation:</a:t>
            </a:r>
          </a:p>
          <a:p>
            <a:pPr marL="750888" lvl="1" indent="-293688" eaLnBrk="1" hangingPunct="1">
              <a:buFont typeface="Arial" pitchFamily="34" charset="0"/>
              <a:buChar char="•"/>
              <a:defRPr/>
            </a:pPr>
            <a:r>
              <a:rPr lang="en-US" b="1" dirty="0"/>
              <a:t>“Am I reading this accurately?”</a:t>
            </a:r>
          </a:p>
          <a:p>
            <a:pPr marL="750888" lvl="1" indent="-293688" eaLnBrk="1" hangingPunct="1">
              <a:buFont typeface="Arial" pitchFamily="34" charset="0"/>
              <a:buChar char="•"/>
              <a:defRPr/>
            </a:pPr>
            <a:r>
              <a:rPr lang="en-US" b="1" dirty="0"/>
              <a:t>“I just wanted to get your feedback.  Was my assumption off base?”</a:t>
            </a:r>
          </a:p>
          <a:p>
            <a:pPr eaLnBrk="1" hangingPunct="1">
              <a:defRPr/>
            </a:pPr>
            <a:r>
              <a:rPr lang="en-US" b="1" dirty="0"/>
              <a:t>Ask for Details</a:t>
            </a:r>
          </a:p>
        </p:txBody>
      </p:sp>
    </p:spTree>
    <p:extLst>
      <p:ext uri="{BB962C8B-B14F-4D97-AF65-F5344CB8AC3E}">
        <p14:creationId xmlns:p14="http://schemas.microsoft.com/office/powerpoint/2010/main" val="277889492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wedge">
                                      <p:cBhvr>
                                        <p:cTn id="7" dur="500"/>
                                        <p:tgtEl>
                                          <p:spTgt spid="399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9939">
                                            <p:txEl>
                                              <p:pRg st="1" end="1"/>
                                            </p:txEl>
                                          </p:spTgt>
                                        </p:tgtEl>
                                        <p:attrNameLst>
                                          <p:attrName>style.visibility</p:attrName>
                                        </p:attrNameLst>
                                      </p:cBhvr>
                                      <p:to>
                                        <p:strVal val="visible"/>
                                      </p:to>
                                    </p:set>
                                    <p:animEffect transition="in" filter="wedge">
                                      <p:cBhvr>
                                        <p:cTn id="12" dur="500"/>
                                        <p:tgtEl>
                                          <p:spTgt spid="399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9939">
                                            <p:txEl>
                                              <p:pRg st="2" end="2"/>
                                            </p:txEl>
                                          </p:spTgt>
                                        </p:tgtEl>
                                        <p:attrNameLst>
                                          <p:attrName>style.visibility</p:attrName>
                                        </p:attrNameLst>
                                      </p:cBhvr>
                                      <p:to>
                                        <p:strVal val="visible"/>
                                      </p:to>
                                    </p:set>
                                    <p:animEffect transition="in" filter="wedge">
                                      <p:cBhvr>
                                        <p:cTn id="17" dur="500"/>
                                        <p:tgtEl>
                                          <p:spTgt spid="399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9939">
                                            <p:txEl>
                                              <p:pRg st="3" end="3"/>
                                            </p:txEl>
                                          </p:spTgt>
                                        </p:tgtEl>
                                        <p:attrNameLst>
                                          <p:attrName>style.visibility</p:attrName>
                                        </p:attrNameLst>
                                      </p:cBhvr>
                                      <p:to>
                                        <p:strVal val="visible"/>
                                      </p:to>
                                    </p:set>
                                    <p:animEffect transition="in" filter="wedge">
                                      <p:cBhvr>
                                        <p:cTn id="22" dur="500"/>
                                        <p:tgtEl>
                                          <p:spTgt spid="399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bldLvl="5"/>
    </p:bld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09800"/>
            <a:ext cx="7772400" cy="1143000"/>
          </a:xfrm>
        </p:spPr>
        <p:txBody>
          <a:bodyPr/>
          <a:lstStyle/>
          <a:p>
            <a:pPr eaLnBrk="1" hangingPunct="1">
              <a:defRPr/>
            </a:pPr>
            <a:r>
              <a:rPr lang="en-US" sz="6600" smtClean="0"/>
              <a:t>Strategy #3 </a:t>
            </a:r>
            <a:r>
              <a:rPr lang="en-US" sz="6600" dirty="0" smtClean="0"/>
              <a:t>: Rules</a:t>
            </a:r>
            <a:endParaRPr lang="en-US" sz="6600" dirty="0"/>
          </a:p>
        </p:txBody>
      </p:sp>
      <p:sp>
        <p:nvSpPr>
          <p:cNvPr id="3" name="Subtitle 2"/>
          <p:cNvSpPr>
            <a:spLocks noGrp="1"/>
          </p:cNvSpPr>
          <p:nvPr>
            <p:ph type="subTitle" idx="1"/>
          </p:nvPr>
        </p:nvSpPr>
        <p:spPr/>
        <p:txBody>
          <a:bodyPr/>
          <a:lstStyle/>
          <a:p>
            <a:pPr eaLnBrk="1" hangingPunct="1">
              <a:defRPr/>
            </a:pPr>
            <a:endParaRPr lang="en-US" dirty="0"/>
          </a:p>
        </p:txBody>
      </p:sp>
    </p:spTree>
    <p:extLst>
      <p:ext uri="{BB962C8B-B14F-4D97-AF65-F5344CB8AC3E}">
        <p14:creationId xmlns:p14="http://schemas.microsoft.com/office/powerpoint/2010/main" val="3662935420"/>
      </p:ext>
    </p:extLst>
  </p:cSld>
  <p:clrMapOvr>
    <a:masterClrMapping/>
  </p:clrMapOvr>
  <p:transition/>
  <p:timing>
    <p:tnLst>
      <p:par>
        <p:cTn id="1" dur="indefinite" restart="never" nodeType="tmRoot"/>
      </p:par>
    </p:tn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defRPr/>
            </a:pPr>
            <a:r>
              <a:rPr lang="en-US" dirty="0" smtClean="0"/>
              <a:t>Exercise</a:t>
            </a:r>
            <a:endParaRPr lang="en-US" dirty="0"/>
          </a:p>
        </p:txBody>
      </p:sp>
      <p:sp>
        <p:nvSpPr>
          <p:cNvPr id="52227" name="Rectangle 3"/>
          <p:cNvSpPr>
            <a:spLocks noGrp="1" noChangeArrowheads="1"/>
          </p:cNvSpPr>
          <p:nvPr>
            <p:ph idx="1"/>
          </p:nvPr>
        </p:nvSpPr>
        <p:spPr/>
        <p:txBody>
          <a:bodyPr/>
          <a:lstStyle/>
          <a:p>
            <a:pPr marL="0" indent="0" eaLnBrk="1" hangingPunct="1">
              <a:defRPr/>
            </a:pPr>
            <a:r>
              <a:rPr lang="en-US" b="1" dirty="0" smtClean="0"/>
              <a:t>What value(s) do you hold sacred in the presence of a conflict?</a:t>
            </a:r>
            <a:endParaRPr lang="en-US" b="1" dirty="0"/>
          </a:p>
        </p:txBody>
      </p:sp>
    </p:spTree>
    <p:extLst>
      <p:ext uri="{BB962C8B-B14F-4D97-AF65-F5344CB8AC3E}">
        <p14:creationId xmlns:p14="http://schemas.microsoft.com/office/powerpoint/2010/main" val="2434591687"/>
      </p:ext>
    </p:extLst>
  </p:cSld>
  <p:clrMapOvr>
    <a:masterClrMapping/>
  </p:clrMapOvr>
  <p:transition>
    <p:fade thruBlk="1"/>
  </p:transition>
  <p:timing>
    <p:tnLst>
      <p:par>
        <p:cTn id="1" dur="indefinite" restart="never" nodeType="tmRoot"/>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3</a:t>
            </a:r>
            <a:endParaRPr lang="en-US" dirty="0"/>
          </a:p>
        </p:txBody>
      </p:sp>
      <p:sp>
        <p:nvSpPr>
          <p:cNvPr id="3" name="Content Placeholder 2"/>
          <p:cNvSpPr>
            <a:spLocks noGrp="1"/>
          </p:cNvSpPr>
          <p:nvPr>
            <p:ph idx="1"/>
          </p:nvPr>
        </p:nvSpPr>
        <p:spPr/>
        <p:txBody>
          <a:bodyPr/>
          <a:lstStyle/>
          <a:p>
            <a:r>
              <a:rPr lang="en-US" dirty="0" smtClean="0"/>
              <a:t>RULES OF ENGAGEMENT</a:t>
            </a:r>
          </a:p>
          <a:p>
            <a:pPr marL="571500" indent="-571500">
              <a:buFont typeface="Arial" panose="020B0604020202020204" pitchFamily="34" charset="0"/>
              <a:buChar char="•"/>
            </a:pPr>
            <a:r>
              <a:rPr lang="en-US" dirty="0" smtClean="0"/>
              <a:t>Playing “devils advocate” vs. “yes, and…”</a:t>
            </a:r>
          </a:p>
          <a:p>
            <a:pPr marL="571500" indent="-571500">
              <a:buFont typeface="Arial" panose="020B0604020202020204" pitchFamily="34" charset="0"/>
              <a:buChar char="•"/>
            </a:pPr>
            <a:r>
              <a:rPr lang="en-US" dirty="0" smtClean="0"/>
              <a:t>Voice volume</a:t>
            </a:r>
          </a:p>
          <a:p>
            <a:pPr marL="571500" indent="-571500">
              <a:buFont typeface="Arial" panose="020B0604020202020204" pitchFamily="34" charset="0"/>
              <a:buChar char="•"/>
            </a:pPr>
            <a:r>
              <a:rPr lang="en-US" dirty="0" smtClean="0"/>
              <a:t>Do we require feedback/criticism?</a:t>
            </a:r>
            <a:endParaRPr lang="en-US" dirty="0"/>
          </a:p>
        </p:txBody>
      </p:sp>
    </p:spTree>
    <p:extLst>
      <p:ext uri="{BB962C8B-B14F-4D97-AF65-F5344CB8AC3E}">
        <p14:creationId xmlns:p14="http://schemas.microsoft.com/office/powerpoint/2010/main" val="2917534441"/>
      </p:ext>
    </p:extLst>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0"/>
            <a:ext cx="7772400" cy="1143000"/>
          </a:xfrm>
        </p:spPr>
        <p:txBody>
          <a:bodyPr/>
          <a:lstStyle/>
          <a:p>
            <a:pPr eaLnBrk="1" hangingPunct="1">
              <a:defRPr/>
            </a:pPr>
            <a:r>
              <a:rPr lang="en-US" sz="6600" dirty="0" smtClean="0"/>
              <a:t>Skill # 6</a:t>
            </a:r>
            <a:br>
              <a:rPr lang="en-US" sz="6600" dirty="0" smtClean="0"/>
            </a:br>
            <a:r>
              <a:rPr lang="en-US" sz="6600" dirty="0" smtClean="0"/>
              <a:t>Errors</a:t>
            </a:r>
            <a:br>
              <a:rPr lang="en-US" sz="6600" dirty="0" smtClean="0"/>
            </a:br>
            <a:r>
              <a:rPr lang="en-US" sz="6600" dirty="0" smtClean="0"/>
              <a:t>:  Managing Mistakes</a:t>
            </a:r>
            <a:endParaRPr lang="en-US" sz="6600" dirty="0"/>
          </a:p>
        </p:txBody>
      </p:sp>
      <p:sp>
        <p:nvSpPr>
          <p:cNvPr id="3" name="Subtitle 2"/>
          <p:cNvSpPr>
            <a:spLocks noGrp="1"/>
          </p:cNvSpPr>
          <p:nvPr>
            <p:ph type="subTitle" idx="1"/>
          </p:nvPr>
        </p:nvSpPr>
        <p:spPr/>
        <p:txBody>
          <a:bodyPr/>
          <a:lstStyle/>
          <a:p>
            <a:pPr eaLnBrk="1" hangingPunct="1">
              <a:defRPr/>
            </a:pPr>
            <a:endParaRPr lang="en-US" dirty="0"/>
          </a:p>
        </p:txBody>
      </p:sp>
    </p:spTree>
    <p:extLst>
      <p:ext uri="{BB962C8B-B14F-4D97-AF65-F5344CB8AC3E}">
        <p14:creationId xmlns:p14="http://schemas.microsoft.com/office/powerpoint/2010/main" val="4209257115"/>
      </p:ext>
    </p:extLst>
  </p:cSld>
  <p:clrMapOvr>
    <a:masterClrMapping/>
  </p:clrMapOvr>
  <p:transition/>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hangingPunct="1">
              <a:defRPr/>
            </a:pPr>
            <a:r>
              <a:rPr lang="en-US" dirty="0" smtClean="0">
                <a:latin typeface="Baha" pitchFamily="34" charset="0"/>
              </a:rPr>
              <a:t>Paradox I</a:t>
            </a:r>
            <a:endParaRPr lang="en-US" dirty="0"/>
          </a:p>
        </p:txBody>
      </p:sp>
      <p:sp>
        <p:nvSpPr>
          <p:cNvPr id="5123" name="Rectangle 3"/>
          <p:cNvSpPr>
            <a:spLocks noGrp="1" noChangeArrowheads="1"/>
          </p:cNvSpPr>
          <p:nvPr>
            <p:ph idx="1"/>
          </p:nvPr>
        </p:nvSpPr>
        <p:spPr/>
        <p:txBody>
          <a:bodyPr/>
          <a:lstStyle/>
          <a:p>
            <a:pPr eaLnBrk="1" hangingPunct="1">
              <a:buFont typeface="Arial" pitchFamily="34" charset="0"/>
              <a:buChar char="•"/>
              <a:defRPr/>
            </a:pPr>
            <a:r>
              <a:rPr lang="en-US" dirty="0" smtClean="0"/>
              <a:t>We are afraid of mistakes, we try to avoid them, we often penalize people for them</a:t>
            </a:r>
          </a:p>
          <a:p>
            <a:pPr marL="750888" lvl="1" indent="-293688" eaLnBrk="1" hangingPunct="1">
              <a:buFont typeface="Arial" pitchFamily="34" charset="0"/>
              <a:buChar char="•"/>
              <a:defRPr/>
            </a:pPr>
            <a:r>
              <a:rPr lang="en-US" sz="2400" dirty="0" smtClean="0"/>
              <a:t>Can waste money</a:t>
            </a:r>
          </a:p>
          <a:p>
            <a:pPr marL="750888" lvl="1" indent="-293688" eaLnBrk="1" hangingPunct="1">
              <a:buFont typeface="Arial" pitchFamily="34" charset="0"/>
              <a:buChar char="•"/>
              <a:defRPr/>
            </a:pPr>
            <a:r>
              <a:rPr lang="en-US" sz="2400" dirty="0" smtClean="0"/>
              <a:t>Destroy morale</a:t>
            </a:r>
          </a:p>
          <a:p>
            <a:pPr marL="750888" lvl="1" indent="-293688" eaLnBrk="1" hangingPunct="1">
              <a:buFont typeface="Arial" pitchFamily="34" charset="0"/>
              <a:buChar char="•"/>
              <a:defRPr/>
            </a:pPr>
            <a:r>
              <a:rPr lang="en-US" sz="2400" dirty="0" smtClean="0"/>
              <a:t>Infuriate customers</a:t>
            </a:r>
          </a:p>
          <a:p>
            <a:pPr marL="750888" lvl="1" indent="-293688" eaLnBrk="1" hangingPunct="1">
              <a:buFont typeface="Arial" pitchFamily="34" charset="0"/>
              <a:buChar char="•"/>
              <a:defRPr/>
            </a:pPr>
            <a:r>
              <a:rPr lang="en-US" sz="2400" dirty="0" smtClean="0"/>
              <a:t>Damage reputations</a:t>
            </a:r>
          </a:p>
          <a:p>
            <a:pPr marL="750888" lvl="1" indent="-293688" eaLnBrk="1" hangingPunct="1">
              <a:buFont typeface="Arial" pitchFamily="34" charset="0"/>
              <a:buChar char="•"/>
              <a:defRPr/>
            </a:pPr>
            <a:r>
              <a:rPr lang="en-US" sz="2400" dirty="0" smtClean="0"/>
              <a:t>Harm careers</a:t>
            </a:r>
          </a:p>
          <a:p>
            <a:pPr marL="750888" lvl="1" indent="-293688" eaLnBrk="1" hangingPunct="1">
              <a:buFont typeface="Arial" pitchFamily="34" charset="0"/>
              <a:buChar char="•"/>
              <a:defRPr/>
            </a:pPr>
            <a:r>
              <a:rPr lang="en-US" sz="2400" dirty="0" smtClean="0"/>
              <a:t>Can lead to tragedy: injury and loss of life</a:t>
            </a:r>
          </a:p>
          <a:p>
            <a:pPr marL="400050" lvl="1" eaLnBrk="1" hangingPunct="1">
              <a:lnSpc>
                <a:spcPct val="90000"/>
              </a:lnSpc>
              <a:buFont typeface="Wingdings" pitchFamily="2" charset="2"/>
              <a:buNone/>
              <a:defRPr/>
            </a:pPr>
            <a:endParaRPr lang="en-US" sz="2400" b="1" dirty="0" smtClean="0"/>
          </a:p>
          <a:p>
            <a:pPr marL="0" indent="0" eaLnBrk="1" hangingPunct="1">
              <a:lnSpc>
                <a:spcPct val="90000"/>
              </a:lnSpc>
              <a:buFont typeface="Wingdings" pitchFamily="2" charset="2"/>
              <a:buNone/>
              <a:defRPr/>
            </a:pPr>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checkerboard(across)">
                                      <p:cBhvr>
                                        <p:cTn id="7" dur="500"/>
                                        <p:tgtEl>
                                          <p:spTgt spid="5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checkerboard(across)">
                                      <p:cBhvr>
                                        <p:cTn id="12" dur="500"/>
                                        <p:tgtEl>
                                          <p:spTgt spid="51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123">
                                            <p:txEl>
                                              <p:pRg st="2" end="2"/>
                                            </p:txEl>
                                          </p:spTgt>
                                        </p:tgtEl>
                                        <p:attrNameLst>
                                          <p:attrName>style.visibility</p:attrName>
                                        </p:attrNameLst>
                                      </p:cBhvr>
                                      <p:to>
                                        <p:strVal val="visible"/>
                                      </p:to>
                                    </p:set>
                                    <p:animEffect transition="in" filter="checkerboard(across)">
                                      <p:cBhvr>
                                        <p:cTn id="17" dur="500"/>
                                        <p:tgtEl>
                                          <p:spTgt spid="51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123">
                                            <p:txEl>
                                              <p:pRg st="3" end="3"/>
                                            </p:txEl>
                                          </p:spTgt>
                                        </p:tgtEl>
                                        <p:attrNameLst>
                                          <p:attrName>style.visibility</p:attrName>
                                        </p:attrNameLst>
                                      </p:cBhvr>
                                      <p:to>
                                        <p:strVal val="visible"/>
                                      </p:to>
                                    </p:set>
                                    <p:animEffect transition="in" filter="checkerboard(across)">
                                      <p:cBhvr>
                                        <p:cTn id="22" dur="500"/>
                                        <p:tgtEl>
                                          <p:spTgt spid="512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5123">
                                            <p:txEl>
                                              <p:pRg st="4" end="4"/>
                                            </p:txEl>
                                          </p:spTgt>
                                        </p:tgtEl>
                                        <p:attrNameLst>
                                          <p:attrName>style.visibility</p:attrName>
                                        </p:attrNameLst>
                                      </p:cBhvr>
                                      <p:to>
                                        <p:strVal val="visible"/>
                                      </p:to>
                                    </p:set>
                                    <p:animEffect transition="in" filter="checkerboard(across)">
                                      <p:cBhvr>
                                        <p:cTn id="27" dur="500"/>
                                        <p:tgtEl>
                                          <p:spTgt spid="512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5123">
                                            <p:txEl>
                                              <p:pRg st="5" end="5"/>
                                            </p:txEl>
                                          </p:spTgt>
                                        </p:tgtEl>
                                        <p:attrNameLst>
                                          <p:attrName>style.visibility</p:attrName>
                                        </p:attrNameLst>
                                      </p:cBhvr>
                                      <p:to>
                                        <p:strVal val="visible"/>
                                      </p:to>
                                    </p:set>
                                    <p:animEffect transition="in" filter="checkerboard(across)">
                                      <p:cBhvr>
                                        <p:cTn id="32" dur="500"/>
                                        <p:tgtEl>
                                          <p:spTgt spid="512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5123">
                                            <p:txEl>
                                              <p:pRg st="6" end="6"/>
                                            </p:txEl>
                                          </p:spTgt>
                                        </p:tgtEl>
                                        <p:attrNameLst>
                                          <p:attrName>style.visibility</p:attrName>
                                        </p:attrNameLst>
                                      </p:cBhvr>
                                      <p:to>
                                        <p:strVal val="visible"/>
                                      </p:to>
                                    </p:set>
                                    <p:animEffect transition="in" filter="checkerboard(across)">
                                      <p:cBhvr>
                                        <p:cTn id="37" dur="500"/>
                                        <p:tgtEl>
                                          <p:spTgt spid="51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bldLvl="5"/>
    </p:bldLst>
  </p:timing>
</p:sld>
</file>

<file path=ppt/slides/slide3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hangingPunct="1">
              <a:defRPr/>
            </a:pPr>
            <a:r>
              <a:rPr lang="en-US" dirty="0" smtClean="0">
                <a:latin typeface="Baha" pitchFamily="34" charset="0"/>
              </a:rPr>
              <a:t>Paradox I</a:t>
            </a:r>
            <a:endParaRPr lang="en-US" dirty="0"/>
          </a:p>
        </p:txBody>
      </p:sp>
      <p:sp>
        <p:nvSpPr>
          <p:cNvPr id="5123" name="Rectangle 3"/>
          <p:cNvSpPr>
            <a:spLocks noGrp="1" noChangeArrowheads="1"/>
          </p:cNvSpPr>
          <p:nvPr>
            <p:ph idx="1"/>
          </p:nvPr>
        </p:nvSpPr>
        <p:spPr/>
        <p:txBody>
          <a:bodyPr/>
          <a:lstStyle/>
          <a:p>
            <a:pPr marL="0" indent="0" eaLnBrk="1" hangingPunct="1">
              <a:defRPr/>
            </a:pPr>
            <a:r>
              <a:rPr lang="en-US" dirty="0" smtClean="0"/>
              <a:t>YET…..Mistakes are often a necessary step on the path to creativity and innovation.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checkerboard(across)">
                                      <p:cBhvr>
                                        <p:cTn id="7" dur="500"/>
                                        <p:tgtEl>
                                          <p:spTgt spid="51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bldLvl="5"/>
    </p:bldLst>
  </p:timing>
</p:sld>
</file>

<file path=ppt/slides/slide3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5" name="Rectangle 5"/>
          <p:cNvSpPr>
            <a:spLocks noChangeArrowheads="1"/>
          </p:cNvSpPr>
          <p:nvPr/>
        </p:nvSpPr>
        <p:spPr bwMode="auto">
          <a:xfrm>
            <a:off x="-228600" y="5715000"/>
            <a:ext cx="8686800" cy="1447800"/>
          </a:xfrm>
          <a:prstGeom prst="rect">
            <a:avLst/>
          </a:prstGeom>
          <a:noFill/>
          <a:ln w="9525">
            <a:noFill/>
            <a:miter lim="800000"/>
            <a:headEnd/>
            <a:tailEnd/>
          </a:ln>
          <a:effectLst>
            <a:outerShdw dist="35921" dir="2700000" algn="ctr" rotWithShape="0">
              <a:schemeClr val="bg2"/>
            </a:outerShdw>
          </a:effectLst>
        </p:spPr>
        <p:txBody>
          <a:bodyPr/>
          <a:lstStyle/>
          <a:p>
            <a:pPr fontAlgn="auto">
              <a:spcBef>
                <a:spcPct val="20000"/>
              </a:spcBef>
              <a:spcAft>
                <a:spcPts val="0"/>
              </a:spcAft>
              <a:buClr>
                <a:schemeClr val="hlink"/>
              </a:buClr>
              <a:buFont typeface="Wingdings" pitchFamily="2" charset="2"/>
              <a:buNone/>
              <a:defRPr/>
            </a:pPr>
            <a:endParaRPr lang="en-US" sz="3200" dirty="0">
              <a:effectLst>
                <a:outerShdw blurRad="38100" dist="38100" dir="2700000" algn="tl">
                  <a:srgbClr val="000000"/>
                </a:outerShdw>
              </a:effectLst>
              <a:latin typeface="+mn-lt"/>
            </a:endParaRPr>
          </a:p>
        </p:txBody>
      </p:sp>
      <p:pic>
        <p:nvPicPr>
          <p:cNvPr id="593922" name="Picture 9"/>
          <p:cNvPicPr>
            <a:picLocks noChangeAspect="1" noChangeArrowheads="1"/>
          </p:cNvPicPr>
          <p:nvPr/>
        </p:nvPicPr>
        <p:blipFill>
          <a:blip r:embed="rId3"/>
          <a:srcRect/>
          <a:stretch>
            <a:fillRect/>
          </a:stretch>
        </p:blipFill>
        <p:spPr bwMode="auto">
          <a:xfrm>
            <a:off x="2743200" y="3429000"/>
            <a:ext cx="3698875" cy="2462213"/>
          </a:xfrm>
          <a:prstGeom prst="rect">
            <a:avLst/>
          </a:prstGeom>
          <a:noFill/>
          <a:ln w="9525">
            <a:noFill/>
            <a:miter lim="800000"/>
            <a:headEnd/>
            <a:tailEnd/>
          </a:ln>
        </p:spPr>
      </p:pic>
      <p:sp>
        <p:nvSpPr>
          <p:cNvPr id="6" name="Title 5"/>
          <p:cNvSpPr>
            <a:spLocks noGrp="1"/>
          </p:cNvSpPr>
          <p:nvPr>
            <p:ph type="title"/>
          </p:nvPr>
        </p:nvSpPr>
        <p:spPr/>
        <p:txBody>
          <a:bodyPr/>
          <a:lstStyle/>
          <a:p>
            <a:pPr eaLnBrk="1" hangingPunct="1">
              <a:defRPr/>
            </a:pPr>
            <a:r>
              <a:rPr lang="en-US" dirty="0" smtClean="0">
                <a:latin typeface="Baha" pitchFamily="34" charset="0"/>
              </a:rPr>
              <a:t>Paradox II</a:t>
            </a:r>
            <a:endParaRPr lang="en-US" dirty="0"/>
          </a:p>
        </p:txBody>
      </p:sp>
      <p:sp>
        <p:nvSpPr>
          <p:cNvPr id="7" name="Content Placeholder 6"/>
          <p:cNvSpPr>
            <a:spLocks noGrp="1"/>
          </p:cNvSpPr>
          <p:nvPr>
            <p:ph idx="1"/>
          </p:nvPr>
        </p:nvSpPr>
        <p:spPr/>
        <p:txBody>
          <a:bodyPr/>
          <a:lstStyle/>
          <a:p>
            <a:pPr eaLnBrk="1" hangingPunct="1">
              <a:defRPr/>
            </a:pPr>
            <a:r>
              <a:rPr lang="en-US" dirty="0" smtClean="0">
                <a:effectLst>
                  <a:outerShdw blurRad="38100" dist="38100" dir="2700000" algn="tl">
                    <a:srgbClr val="000000"/>
                  </a:outerShdw>
                </a:effectLst>
              </a:rPr>
              <a:t>The more aware and accepting of mistakes we are, the fewer we make.</a:t>
            </a:r>
          </a:p>
          <a:p>
            <a:pPr eaLnBrk="1" hangingPunct="1">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nodePh="1">
                                  <p:stCondLst>
                                    <p:cond delay="0"/>
                                  </p:stCondLst>
                                  <p:endCondLst>
                                    <p:cond evt="begin" delay="0">
                                      <p:tn val="5"/>
                                    </p:cond>
                                  </p:endCondLst>
                                  <p:childTnLst>
                                    <p:set>
                                      <p:cBhvr>
                                        <p:cTn id="6" dur="1" fill="hold">
                                          <p:stCondLst>
                                            <p:cond delay="0"/>
                                          </p:stCondLst>
                                        </p:cTn>
                                        <p:tgtEl>
                                          <p:spTgt spid="5125"/>
                                        </p:tgtEl>
                                        <p:attrNameLst>
                                          <p:attrName>style.visibility</p:attrName>
                                        </p:attrNameLst>
                                      </p:cBhvr>
                                      <p:to>
                                        <p:strVal val="visible"/>
                                      </p:to>
                                    </p:set>
                                    <p:animEffect transition="in" filter="barn(inVertical)">
                                      <p:cBhvr>
                                        <p:cTn id="7" dur="500"/>
                                        <p:tgtEl>
                                          <p:spTgt spid="512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checkerboard(across)">
                                      <p:cBhvr>
                                        <p:cTn id="1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utoUpdateAnimBg="0"/>
      <p:bldP spid="7" grpId="0" build="p"/>
    </p:bld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Exercise</a:t>
            </a:r>
            <a:endParaRPr lang="en-US" dirty="0"/>
          </a:p>
        </p:txBody>
      </p:sp>
      <p:sp>
        <p:nvSpPr>
          <p:cNvPr id="3" name="Content Placeholder 2"/>
          <p:cNvSpPr>
            <a:spLocks noGrp="1"/>
          </p:cNvSpPr>
          <p:nvPr>
            <p:ph idx="1"/>
          </p:nvPr>
        </p:nvSpPr>
        <p:spPr/>
        <p:txBody>
          <a:bodyPr/>
          <a:lstStyle/>
          <a:p>
            <a:pPr marL="0" indent="0" eaLnBrk="1" hangingPunct="1">
              <a:defRPr/>
            </a:pPr>
            <a:r>
              <a:rPr lang="en-US" sz="2800" dirty="0" smtClean="0"/>
              <a:t>Does your organization have a policy for what mistakes to reward and what mistakes are to be avoided at all costs?  If so, what is the policy?</a:t>
            </a:r>
          </a:p>
          <a:p>
            <a:pPr marL="0" indent="0" eaLnBrk="1" hangingPunct="1">
              <a:defRPr/>
            </a:pPr>
            <a:r>
              <a:rPr lang="en-US" sz="2800" dirty="0" smtClean="0"/>
              <a:t>Does your organization have a strategy/procedure for learning from mistakes?  If so, please describe.</a:t>
            </a:r>
          </a:p>
          <a:p>
            <a:pPr marL="0" indent="0" eaLnBrk="1" hangingPunct="1">
              <a:defRPr/>
            </a:pPr>
            <a:r>
              <a:rPr lang="en-US" sz="2800" dirty="0" smtClean="0"/>
              <a:t>Does your organization encourage any type of mistake?  If so, please describe.</a:t>
            </a:r>
          </a:p>
          <a:p>
            <a:pPr marL="0" indent="0" eaLnBrk="1" hangingPunct="1">
              <a:defRPr/>
            </a:pPr>
            <a:r>
              <a:rPr lang="en-US" sz="2800" dirty="0" smtClean="0"/>
              <a:t>If you point out a potential problem to a supervisor, how do they respond?</a:t>
            </a:r>
            <a:endParaRPr lang="en-US" sz="2800" dirty="0"/>
          </a:p>
        </p:txBody>
      </p:sp>
    </p:spTree>
  </p:cSld>
  <p:clrMapOvr>
    <a:masterClrMapping/>
  </p:clrMapOvr>
  <p:timing>
    <p:tnLst>
      <p:par>
        <p:cTn id="1" dur="indefinite" restart="never" nodeType="tmRoot"/>
      </p:par>
    </p:tn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685800"/>
            <a:ext cx="7772400" cy="4114800"/>
          </a:xfrm>
        </p:spPr>
        <p:txBody>
          <a:bodyPr/>
          <a:lstStyle/>
          <a:p>
            <a:pPr marL="0" indent="0" eaLnBrk="1" hangingPunct="1">
              <a:defRPr/>
            </a:pPr>
            <a:r>
              <a:rPr lang="en-US" dirty="0" smtClean="0"/>
              <a:t>The longer problematic conditions persist, the </a:t>
            </a:r>
            <a:r>
              <a:rPr lang="en-US" smtClean="0"/>
              <a:t>less predictable </a:t>
            </a:r>
            <a:r>
              <a:rPr lang="en-US" dirty="0" smtClean="0"/>
              <a:t>and controllable system interaction become.  The earlier you catch a discrepancy, the more options you have to deal with it.  But the earlier you try to catch an error, the harder it is to spot it.</a:t>
            </a:r>
          </a:p>
          <a:p>
            <a:pPr marL="0" indent="0" algn="r" eaLnBrk="1" hangingPunct="1">
              <a:defRPr/>
            </a:pPr>
            <a:r>
              <a:rPr lang="en-US" sz="2800" dirty="0" smtClean="0"/>
              <a:t>Karl </a:t>
            </a:r>
            <a:r>
              <a:rPr lang="en-US" sz="2800" dirty="0" err="1" smtClean="0"/>
              <a:t>Weick</a:t>
            </a:r>
            <a:r>
              <a:rPr lang="en-US" sz="2800" dirty="0" smtClean="0"/>
              <a:t> &amp; Kathleen Sutcliff</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defRPr/>
            </a:pPr>
            <a:r>
              <a:rPr lang="en-US" smtClean="0"/>
              <a:t>False</a:t>
            </a:r>
          </a:p>
        </p:txBody>
      </p:sp>
      <p:sp>
        <p:nvSpPr>
          <p:cNvPr id="25603" name="Rectangle 3"/>
          <p:cNvSpPr>
            <a:spLocks noGrp="1" noChangeArrowheads="1"/>
          </p:cNvSpPr>
          <p:nvPr>
            <p:ph idx="1"/>
          </p:nvPr>
        </p:nvSpPr>
        <p:spPr/>
        <p:txBody>
          <a:bodyPr/>
          <a:lstStyle/>
          <a:p>
            <a:pPr marL="0" indent="0" eaLnBrk="1" hangingPunct="1">
              <a:defRPr/>
            </a:pPr>
            <a:r>
              <a:rPr lang="en-US" sz="2800" smtClean="0"/>
              <a:t>The popular picture of innovators,</a:t>
            </a:r>
          </a:p>
          <a:p>
            <a:pPr marL="0" indent="0" eaLnBrk="1" hangingPunct="1">
              <a:defRPr/>
            </a:pPr>
            <a:r>
              <a:rPr lang="en-US" sz="2800" smtClean="0"/>
              <a:t>half pop psychology, half Hollywood,</a:t>
            </a:r>
          </a:p>
          <a:p>
            <a:pPr marL="0" indent="0" eaLnBrk="1" hangingPunct="1">
              <a:defRPr/>
            </a:pPr>
            <a:r>
              <a:rPr lang="en-US" sz="2800" smtClean="0"/>
              <a:t>makes them look like a cross between</a:t>
            </a:r>
          </a:p>
          <a:p>
            <a:pPr marL="0" indent="0" eaLnBrk="1" hangingPunct="1">
              <a:defRPr/>
            </a:pPr>
            <a:r>
              <a:rPr lang="en-US" sz="2800" smtClean="0"/>
              <a:t>Superman and the Knights of the Round Table. Alas, most of them in real life are unromantic figures and much more likely to</a:t>
            </a:r>
          </a:p>
          <a:p>
            <a:pPr marL="0" indent="0" eaLnBrk="1" hangingPunct="1">
              <a:defRPr/>
            </a:pPr>
            <a:r>
              <a:rPr lang="en-US" sz="2800" smtClean="0"/>
              <a:t>spend hours on cash flow projection</a:t>
            </a:r>
          </a:p>
          <a:p>
            <a:pPr marL="0" indent="0" eaLnBrk="1" hangingPunct="1">
              <a:defRPr/>
            </a:pPr>
            <a:r>
              <a:rPr lang="en-US" sz="2800" smtClean="0"/>
              <a:t>					Peter Drucker</a:t>
            </a:r>
          </a:p>
        </p:txBody>
      </p:sp>
    </p:spTree>
  </p:cSld>
  <p:clrMapOvr>
    <a:masterClrMapping/>
  </p:clrMapOvr>
  <p:transition>
    <p:fade thruBlk="1"/>
  </p:transition>
  <p:timing>
    <p:tnLst>
      <p:par>
        <p:cTn id="1" dur="indefinite" restart="never" nodeType="tmRoot"/>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eaLnBrk="1" hangingPunct="1">
              <a:defRPr/>
            </a:pPr>
            <a:r>
              <a:rPr lang="en-US" dirty="0" smtClean="0"/>
              <a:t>Bill Hewlett of Hewlett Packard estimated that roughly only six out of every 100 new HP products would become breakout successes.</a:t>
            </a:r>
            <a:endParaRPr lang="en-US" dirty="0"/>
          </a:p>
        </p:txBody>
      </p:sp>
      <p:pic>
        <p:nvPicPr>
          <p:cNvPr id="589826" name="Picture 3" descr="hewlett-packard_logo_2512.gif"/>
          <p:cNvPicPr>
            <a:picLocks noChangeAspect="1"/>
          </p:cNvPicPr>
          <p:nvPr/>
        </p:nvPicPr>
        <p:blipFill>
          <a:blip r:embed="rId3"/>
          <a:srcRect/>
          <a:stretch>
            <a:fillRect/>
          </a:stretch>
        </p:blipFill>
        <p:spPr bwMode="auto">
          <a:xfrm>
            <a:off x="3048000" y="4419600"/>
            <a:ext cx="2857500" cy="1752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762000"/>
            <a:ext cx="8534400" cy="4530725"/>
          </a:xfrm>
        </p:spPr>
        <p:txBody>
          <a:bodyPr/>
          <a:lstStyle/>
          <a:p>
            <a:pPr marL="0" indent="0" eaLnBrk="1" hangingPunct="1">
              <a:defRPr/>
            </a:pPr>
            <a:r>
              <a:rPr lang="en-US" dirty="0" smtClean="0"/>
              <a:t>“I believe in bumbling around long enough to not give up at things.  And eventually success comes your way, because you tried to fail in every possible way, the only way that’s left is the one successful way, and always, for entrepreneurs, seems to come last.  It’s so obvious when it comes.”</a:t>
            </a:r>
            <a:br>
              <a:rPr lang="en-US" dirty="0" smtClean="0"/>
            </a:br>
            <a:r>
              <a:rPr lang="en-US" dirty="0" smtClean="0"/>
              <a:t/>
            </a:r>
            <a:br>
              <a:rPr lang="en-US" dirty="0" smtClean="0"/>
            </a:br>
            <a:r>
              <a:rPr lang="en-US" sz="2400" dirty="0" err="1" smtClean="0"/>
              <a:t>Vinod</a:t>
            </a:r>
            <a:r>
              <a:rPr lang="en-US" sz="2400" dirty="0" smtClean="0"/>
              <a:t> </a:t>
            </a:r>
            <a:r>
              <a:rPr lang="en-US" sz="2400" dirty="0" err="1" smtClean="0"/>
              <a:t>Khosla</a:t>
            </a:r>
            <a:r>
              <a:rPr lang="en-US" sz="2400" dirty="0" smtClean="0"/>
              <a:t>, co-founder</a:t>
            </a:r>
            <a:br>
              <a:rPr lang="en-US" sz="2400" dirty="0" smtClean="0"/>
            </a:br>
            <a:r>
              <a:rPr lang="en-US" sz="2400" dirty="0" smtClean="0"/>
              <a:t>SUN Microsystems</a:t>
            </a:r>
            <a:endParaRPr lang="en-US" dirty="0"/>
          </a:p>
        </p:txBody>
      </p:sp>
    </p:spTree>
  </p:cSld>
  <p:clrMapOvr>
    <a:masterClrMapping/>
  </p:clrMapOvr>
  <p:transition/>
  <p:timing>
    <p:tnLst>
      <p:par>
        <p:cTn id="1" dur="indefinite" restart="never" nodeType="tmRoot"/>
      </p:par>
    </p:tn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286000"/>
            <a:ext cx="7772400" cy="1143000"/>
          </a:xfrm>
        </p:spPr>
        <p:txBody>
          <a:bodyPr>
            <a:normAutofit fontScale="90000"/>
          </a:bodyPr>
          <a:lstStyle/>
          <a:p>
            <a:pPr eaLnBrk="1" hangingPunct="1">
              <a:defRPr/>
            </a:pPr>
            <a:r>
              <a:rPr lang="en-US" dirty="0" smtClean="0"/>
              <a:t>What was the Best Performing </a:t>
            </a:r>
            <a:br>
              <a:rPr lang="en-US" dirty="0" smtClean="0"/>
            </a:br>
            <a:r>
              <a:rPr lang="en-US" dirty="0" smtClean="0"/>
              <a:t>Stock in 2010?</a:t>
            </a:r>
            <a:endParaRPr lang="en-US" dirty="0"/>
          </a:p>
        </p:txBody>
      </p:sp>
    </p:spTree>
  </p:cSld>
  <p:clrMapOvr>
    <a:masterClrMapping/>
  </p:clrMapOvr>
  <p:transition/>
  <p:timing>
    <p:tnLst>
      <p:par>
        <p:cTn id="1" dur="indefinite" restart="never" nodeType="tmRoot"/>
      </p:par>
    </p:tn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6993" name="Picture 1" descr="CaterpillarLogo.jpg"/>
          <p:cNvPicPr>
            <a:picLocks noChangeAspect="1"/>
          </p:cNvPicPr>
          <p:nvPr/>
        </p:nvPicPr>
        <p:blipFill>
          <a:blip r:embed="rId2"/>
          <a:srcRect/>
          <a:stretch>
            <a:fillRect/>
          </a:stretch>
        </p:blipFill>
        <p:spPr bwMode="auto">
          <a:xfrm>
            <a:off x="381000" y="2509838"/>
            <a:ext cx="8382000" cy="15303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57200"/>
            <a:ext cx="8534400" cy="5638800"/>
          </a:xfrm>
        </p:spPr>
        <p:txBody>
          <a:bodyPr>
            <a:normAutofit fontScale="85000" lnSpcReduction="20000"/>
          </a:bodyPr>
          <a:lstStyle/>
          <a:p>
            <a:pPr eaLnBrk="1" hangingPunct="1">
              <a:buFont typeface="Arial" pitchFamily="34" charset="0"/>
              <a:buChar char="•"/>
              <a:defRPr/>
            </a:pPr>
            <a:r>
              <a:rPr lang="en-US" sz="4100" dirty="0" smtClean="0"/>
              <a:t>Stock was up 64% in 2010, poor Apple was up only 53% that year </a:t>
            </a:r>
          </a:p>
          <a:p>
            <a:pPr eaLnBrk="1" hangingPunct="1">
              <a:buFont typeface="Arial" pitchFamily="34" charset="0"/>
              <a:buChar char="•"/>
              <a:defRPr/>
            </a:pPr>
            <a:r>
              <a:rPr lang="en-US" sz="4100" dirty="0" smtClean="0"/>
              <a:t>A very volatile business</a:t>
            </a:r>
          </a:p>
          <a:p>
            <a:pPr marL="750888" lvl="1" indent="-293688" eaLnBrk="1" hangingPunct="1">
              <a:buFont typeface="Arial" pitchFamily="34" charset="0"/>
              <a:buChar char="•"/>
              <a:defRPr/>
            </a:pPr>
            <a:r>
              <a:rPr lang="en-US" sz="3600" dirty="0" smtClean="0"/>
              <a:t>April 2004, machine sales were up 43%</a:t>
            </a:r>
          </a:p>
          <a:p>
            <a:pPr marL="750888" lvl="1" indent="-293688" eaLnBrk="1" hangingPunct="1">
              <a:buFont typeface="Arial" pitchFamily="34" charset="0"/>
              <a:buChar char="•"/>
              <a:defRPr/>
            </a:pPr>
            <a:r>
              <a:rPr lang="en-US" sz="3600" dirty="0" smtClean="0"/>
              <a:t>September, 2009, down 53%</a:t>
            </a:r>
          </a:p>
          <a:p>
            <a:pPr marL="750888" lvl="1" indent="-293688" eaLnBrk="1" hangingPunct="1">
              <a:buFont typeface="Arial" pitchFamily="34" charset="0"/>
              <a:buChar char="•"/>
              <a:defRPr/>
            </a:pPr>
            <a:r>
              <a:rPr lang="en-US" sz="3600" dirty="0" smtClean="0"/>
              <a:t>September, 2010, up 53%</a:t>
            </a:r>
          </a:p>
          <a:p>
            <a:pPr eaLnBrk="1" hangingPunct="1">
              <a:buFont typeface="Arial" pitchFamily="34" charset="0"/>
              <a:buChar char="•"/>
              <a:defRPr/>
            </a:pPr>
            <a:r>
              <a:rPr lang="en-US" sz="4100" dirty="0" smtClean="0"/>
              <a:t>“With that roller-coaster trend in mind, Caterpillar through the boom was planning carefully for a bust. They forced the managers of each business unit to model the worst trough in their history.”</a:t>
            </a:r>
          </a:p>
          <a:p>
            <a:pPr eaLnBrk="1" hangingPunct="1">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heckerboard(across)">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685800"/>
            <a:ext cx="7772400" cy="4114800"/>
          </a:xfrm>
        </p:spPr>
        <p:txBody>
          <a:bodyPr/>
          <a:lstStyle/>
          <a:p>
            <a:pPr marL="0" indent="0" eaLnBrk="1" hangingPunct="1">
              <a:defRPr/>
            </a:pPr>
            <a:r>
              <a:rPr lang="en-US" dirty="0" smtClean="0"/>
              <a:t>“Let’s say you are running mining, and sales drop 80% in two years, how are you going to react to make money? Well, you can imagine how popular that was in 2005.  Nobody wanted to talk about it.  But we forced them through the exercise.”</a:t>
            </a:r>
          </a:p>
          <a:p>
            <a:pPr marL="0" indent="0" algn="r" eaLnBrk="1" hangingPunct="1">
              <a:defRPr/>
            </a:pPr>
            <a:r>
              <a:rPr lang="en-US" sz="2400" dirty="0" smtClean="0"/>
              <a:t>Doug </a:t>
            </a:r>
            <a:r>
              <a:rPr lang="en-US" sz="2400" dirty="0" err="1" smtClean="0"/>
              <a:t>Oberman</a:t>
            </a:r>
            <a:r>
              <a:rPr lang="en-US" sz="2400" dirty="0" smtClean="0"/>
              <a:t>, CEO</a:t>
            </a:r>
          </a:p>
          <a:p>
            <a:pPr marL="0" indent="0" algn="r" eaLnBrk="1" hangingPunct="1">
              <a:defRPr/>
            </a:pPr>
            <a:r>
              <a:rPr lang="en-US" sz="2400" dirty="0" smtClean="0"/>
              <a:t>Fortune, May, 2011</a:t>
            </a:r>
          </a:p>
          <a:p>
            <a:pPr marL="0" indent="0" algn="r" eaLnBrk="1" hangingPunct="1">
              <a:defRPr/>
            </a:pPr>
            <a:r>
              <a:rPr lang="en-US" sz="2400" dirty="0" smtClean="0"/>
              <a:t>Volume 163, No. 7, p141</a:t>
            </a:r>
          </a:p>
          <a:p>
            <a:pPr marL="0" indent="0" eaLnBrk="1" hangingPunct="1">
              <a:defRPr/>
            </a:pPr>
            <a:endParaRPr lang="en-US" dirty="0"/>
          </a:p>
        </p:txBody>
      </p:sp>
    </p:spTree>
  </p:cSld>
  <p:clrMapOvr>
    <a:masterClrMapping/>
  </p:clrMapOvr>
  <p:transition/>
  <p:timing>
    <p:tnLst>
      <p:par>
        <p:cTn id="1" dur="indefinite" restart="never" nodeType="tmRoot"/>
      </p:par>
    </p:tn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81000"/>
            <a:ext cx="8534400" cy="4530725"/>
          </a:xfrm>
        </p:spPr>
        <p:txBody>
          <a:bodyPr/>
          <a:lstStyle/>
          <a:p>
            <a:pPr marL="0" indent="0" eaLnBrk="1" hangingPunct="1">
              <a:defRPr/>
            </a:pPr>
            <a:r>
              <a:rPr lang="en-US" dirty="0" smtClean="0"/>
              <a:t>I’ve always believed that it’s important not to wallow in failure. I say to my people, “Don’t enjoy the success too long, because there’s always another challenge. But don’t allow yourself to be pulled down by failure either. Learn from the mistakes and move on.” In our company, because so many of the decisions are creativity-based, there’s bound to be a fair amount of failure.</a:t>
            </a:r>
          </a:p>
          <a:p>
            <a:pPr marL="0" indent="0" algn="r" eaLnBrk="1" hangingPunct="1">
              <a:defRPr/>
            </a:pPr>
            <a:r>
              <a:rPr lang="en-US" sz="2400" dirty="0" smtClean="0"/>
              <a:t>Robert </a:t>
            </a:r>
            <a:r>
              <a:rPr lang="en-US" sz="2400" dirty="0" err="1" smtClean="0"/>
              <a:t>Iger</a:t>
            </a:r>
            <a:endParaRPr lang="en-US" sz="2400" dirty="0" smtClean="0"/>
          </a:p>
          <a:p>
            <a:pPr marL="0" indent="0" algn="r" eaLnBrk="1" hangingPunct="1">
              <a:defRPr/>
            </a:pPr>
            <a:r>
              <a:rPr lang="en-US" sz="2400" dirty="0" smtClean="0"/>
              <a:t>CEO, Disney</a:t>
            </a:r>
          </a:p>
          <a:p>
            <a:pPr marL="0" indent="0" algn="r" eaLnBrk="1" hangingPunct="1">
              <a:defRPr/>
            </a:pPr>
            <a:endParaRPr lang="en-US" sz="2400" dirty="0"/>
          </a:p>
        </p:txBody>
      </p:sp>
      <p:pic>
        <p:nvPicPr>
          <p:cNvPr id="600066" name="Picture 3" descr="Disney-logo.jpg"/>
          <p:cNvPicPr>
            <a:picLocks noChangeAspect="1"/>
          </p:cNvPicPr>
          <p:nvPr/>
        </p:nvPicPr>
        <p:blipFill>
          <a:blip r:embed="rId2"/>
          <a:srcRect/>
          <a:stretch>
            <a:fillRect/>
          </a:stretch>
        </p:blipFill>
        <p:spPr bwMode="auto">
          <a:xfrm>
            <a:off x="457200" y="5486400"/>
            <a:ext cx="2322513" cy="10731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ctrTitle"/>
          </p:nvPr>
        </p:nvSpPr>
        <p:spPr/>
        <p:txBody>
          <a:bodyPr>
            <a:normAutofit fontScale="90000"/>
          </a:bodyPr>
          <a:lstStyle/>
          <a:p>
            <a:pPr eaLnBrk="1" hangingPunct="1">
              <a:defRPr/>
            </a:pPr>
            <a:r>
              <a:rPr lang="en-US" sz="5400" smtClean="0"/>
              <a:t>THE ART AND SCIENCE OF BUSINESS MISTAKES </a:t>
            </a:r>
          </a:p>
        </p:txBody>
      </p:sp>
      <p:sp>
        <p:nvSpPr>
          <p:cNvPr id="79875" name="Rectangle 3"/>
          <p:cNvSpPr>
            <a:spLocks noGrp="1" noChangeArrowheads="1"/>
          </p:cNvSpPr>
          <p:nvPr>
            <p:ph type="subTitle" idx="1"/>
          </p:nvPr>
        </p:nvSpPr>
        <p:spPr>
          <a:xfrm>
            <a:off x="1371600" y="4114800"/>
            <a:ext cx="6400800" cy="1752600"/>
          </a:xfrm>
        </p:spPr>
        <p:txBody>
          <a:bodyPr/>
          <a:lstStyle/>
          <a:p>
            <a:pPr algn="l" eaLnBrk="1" hangingPunct="1">
              <a:defRPr/>
            </a:pPr>
            <a:r>
              <a:rPr lang="en-US" smtClean="0"/>
              <a:t>The Science of </a:t>
            </a:r>
          </a:p>
          <a:p>
            <a:pPr algn="l" eaLnBrk="1" hangingPunct="1">
              <a:defRPr/>
            </a:pPr>
            <a:r>
              <a:rPr lang="en-US" smtClean="0"/>
              <a:t>Excellence Series</a:t>
            </a:r>
          </a:p>
        </p:txBody>
      </p:sp>
      <p:pic>
        <p:nvPicPr>
          <p:cNvPr id="603139" name="Picture 4"/>
          <p:cNvPicPr>
            <a:picLocks noChangeAspect="1" noChangeArrowheads="1"/>
          </p:cNvPicPr>
          <p:nvPr/>
        </p:nvPicPr>
        <p:blipFill>
          <a:blip r:embed="rId3"/>
          <a:srcRect/>
          <a:stretch>
            <a:fillRect/>
          </a:stretch>
        </p:blipFill>
        <p:spPr bwMode="auto">
          <a:xfrm>
            <a:off x="6022975" y="3736975"/>
            <a:ext cx="3121025" cy="31210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3"/>
          <p:cNvSpPr>
            <a:spLocks noGrp="1" noChangeArrowheads="1"/>
          </p:cNvSpPr>
          <p:nvPr>
            <p:ph idx="1"/>
          </p:nvPr>
        </p:nvSpPr>
        <p:spPr/>
        <p:txBody>
          <a:bodyPr/>
          <a:lstStyle/>
          <a:p>
            <a:pPr eaLnBrk="1" hangingPunct="1">
              <a:buFont typeface="Wingdings" pitchFamily="2" charset="2"/>
              <a:buNone/>
              <a:defRPr/>
            </a:pPr>
            <a:r>
              <a:rPr lang="en-US" smtClean="0"/>
              <a:t>	“We are a people who do not want to keep much of the past in our heads.  It is considered unhealthy in America to remember mistakes, neurotic to contemplate them, psychotic to dwell upon them.”</a:t>
            </a:r>
          </a:p>
          <a:p>
            <a:pPr algn="r" eaLnBrk="1" hangingPunct="1">
              <a:buFont typeface="Wingdings" pitchFamily="2" charset="2"/>
              <a:buNone/>
              <a:defRPr/>
            </a:pPr>
            <a:r>
              <a:rPr lang="en-US" sz="2400" smtClean="0"/>
              <a:t>Lillian Hellman</a:t>
            </a:r>
          </a:p>
        </p:txBody>
      </p:sp>
    </p:spTree>
  </p:cSld>
  <p:clrMapOvr>
    <a:masterClrMapping/>
  </p:clrMapOvr>
  <p:transition/>
  <p:timing>
    <p:tnLst>
      <p:par>
        <p:cTn id="1" dur="indefinite" restart="never" nodeType="tmRoot"/>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524000"/>
            <a:ext cx="7772400" cy="4114800"/>
          </a:xfrm>
        </p:spPr>
        <p:txBody>
          <a:bodyPr/>
          <a:lstStyle/>
          <a:p>
            <a:pPr marL="0" indent="0" eaLnBrk="1" hangingPunct="1">
              <a:defRPr/>
            </a:pPr>
            <a:r>
              <a:rPr lang="en-US" dirty="0" smtClean="0"/>
              <a:t>“ If the people running Amazon.com don’t make some significant mistakes , then we won’t be doing a good job for our shareholders because we won’t be swinging for the fences.”</a:t>
            </a:r>
            <a:br>
              <a:rPr lang="en-US" dirty="0" smtClean="0"/>
            </a:br>
            <a:endParaRPr lang="en-US" dirty="0" smtClean="0"/>
          </a:p>
          <a:p>
            <a:pPr marL="0" indent="0" eaLnBrk="1" hangingPunct="1">
              <a:defRPr/>
            </a:pPr>
            <a:r>
              <a:rPr lang="en-US" dirty="0" smtClean="0"/>
              <a:t>					Jeff </a:t>
            </a:r>
            <a:r>
              <a:rPr lang="en-US" dirty="0" err="1" smtClean="0"/>
              <a:t>Bezos</a:t>
            </a:r>
            <a:endParaRPr lang="en-US" dirty="0" smtClean="0"/>
          </a:p>
          <a:p>
            <a:pPr marL="0" indent="0" eaLnBrk="1" hangingPunct="1">
              <a:defRPr/>
            </a:pPr>
            <a:r>
              <a:rPr lang="en-US" dirty="0" smtClean="0"/>
              <a:t>					CEO</a:t>
            </a:r>
          </a:p>
          <a:p>
            <a:pPr marL="0" indent="0" eaLnBrk="1" hangingPunct="1">
              <a:defRPr/>
            </a:pPr>
            <a:endParaRPr lang="en-US"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defRPr/>
            </a:pPr>
            <a:r>
              <a:rPr lang="en-US" smtClean="0"/>
              <a:t>Myth Understandings</a:t>
            </a:r>
          </a:p>
        </p:txBody>
      </p:sp>
      <p:sp>
        <p:nvSpPr>
          <p:cNvPr id="29699" name="Rectangle 3"/>
          <p:cNvSpPr>
            <a:spLocks noGrp="1" noChangeArrowheads="1"/>
          </p:cNvSpPr>
          <p:nvPr>
            <p:ph idx="1"/>
          </p:nvPr>
        </p:nvSpPr>
        <p:spPr>
          <a:xfrm>
            <a:off x="685800" y="2057400"/>
            <a:ext cx="7772400" cy="4114800"/>
          </a:xfrm>
        </p:spPr>
        <p:txBody>
          <a:bodyPr/>
          <a:lstStyle/>
          <a:p>
            <a:pPr marL="0" indent="0" eaLnBrk="1" hangingPunct="1">
              <a:defRPr/>
            </a:pPr>
            <a:r>
              <a:rPr lang="en-US" smtClean="0"/>
              <a:t>Financial rewards for creative suggestions increases organizational creativity.</a:t>
            </a:r>
          </a:p>
          <a:p>
            <a:pPr marL="0" indent="0" eaLnBrk="1" hangingPunct="1">
              <a:defRPr/>
            </a:pPr>
            <a:endParaRPr lang="en-US" smtClean="0"/>
          </a:p>
          <a:p>
            <a:pPr marL="0" indent="0" eaLnBrk="1" hangingPunct="1">
              <a:defRPr/>
            </a:pPr>
            <a:r>
              <a:rPr lang="en-US" smtClean="0"/>
              <a:t>	True				False</a:t>
            </a:r>
          </a:p>
        </p:txBody>
      </p:sp>
    </p:spTree>
  </p:cSld>
  <p:clrMapOvr>
    <a:masterClrMapping/>
  </p:clrMapOvr>
  <p:transition>
    <p:fade thruBlk="1"/>
  </p:transition>
  <p:timing>
    <p:tnLst>
      <p:par>
        <p:cTn id="1" dur="indefinite" restart="never" nodeType="tmRoot"/>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524000"/>
            <a:ext cx="7772400" cy="4114800"/>
          </a:xfrm>
        </p:spPr>
        <p:txBody>
          <a:bodyPr/>
          <a:lstStyle/>
          <a:p>
            <a:pPr marL="0" indent="0" eaLnBrk="1" hangingPunct="1">
              <a:defRPr/>
            </a:pPr>
            <a:r>
              <a:rPr lang="en-US" dirty="0" smtClean="0"/>
              <a:t>Please fail very quickly---so that you can try again…..I want to run a company where we are moving too quickly and doing too much, not being too cautious and doing too little.</a:t>
            </a:r>
          </a:p>
          <a:p>
            <a:pPr marL="0" indent="0" eaLnBrk="1" hangingPunct="1">
              <a:defRPr/>
            </a:pPr>
            <a:endParaRPr lang="en-US" dirty="0" smtClean="0"/>
          </a:p>
          <a:p>
            <a:pPr marL="0" indent="0" eaLnBrk="1" hangingPunct="1">
              <a:defRPr/>
            </a:pPr>
            <a:r>
              <a:rPr lang="en-US" dirty="0" smtClean="0"/>
              <a:t>					Eric Schmidt</a:t>
            </a:r>
            <a:br>
              <a:rPr lang="en-US" dirty="0" smtClean="0"/>
            </a:br>
            <a:r>
              <a:rPr lang="en-US" dirty="0" smtClean="0"/>
              <a:t>					CEO, Google</a:t>
            </a:r>
          </a:p>
          <a:p>
            <a:pPr marL="0" indent="0" eaLnBrk="1" hangingPunct="1">
              <a:defRPr/>
            </a:pPr>
            <a:endParaRPr lang="en-US" dirty="0"/>
          </a:p>
        </p:txBody>
      </p:sp>
    </p:spTree>
  </p:cSld>
  <p:clrMapOvr>
    <a:masterClrMapping/>
  </p:clrMapOvr>
  <p:transition/>
  <p:timing>
    <p:tnLst>
      <p:par>
        <p:cTn id="1" dur="indefinite" restart="never" nodeType="tmRoot"/>
      </p:par>
    </p:tn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524000"/>
            <a:ext cx="7772400" cy="4114800"/>
          </a:xfrm>
        </p:spPr>
        <p:txBody>
          <a:bodyPr/>
          <a:lstStyle/>
          <a:p>
            <a:pPr marL="0" indent="0" eaLnBrk="1" hangingPunct="1">
              <a:defRPr/>
            </a:pPr>
            <a:r>
              <a:rPr lang="en-US" dirty="0" smtClean="0"/>
              <a:t>Every company needs people who  have made mistakes and then made the most of them.</a:t>
            </a:r>
          </a:p>
          <a:p>
            <a:pPr marL="0" indent="0" eaLnBrk="1" hangingPunct="1">
              <a:defRPr/>
            </a:pPr>
            <a:endParaRPr lang="en-US" dirty="0" smtClean="0"/>
          </a:p>
          <a:p>
            <a:pPr marL="0" indent="0" eaLnBrk="1" hangingPunct="1">
              <a:defRPr/>
            </a:pPr>
            <a:r>
              <a:rPr lang="en-US" dirty="0" smtClean="0"/>
              <a:t>						Bill Gates</a:t>
            </a:r>
          </a:p>
          <a:p>
            <a:pPr marL="0" indent="0" eaLnBrk="1" hangingPunct="1">
              <a:defRPr/>
            </a:pPr>
            <a:endParaRPr lang="en-US" dirty="0"/>
          </a:p>
        </p:txBody>
      </p:sp>
    </p:spTree>
  </p:cSld>
  <p:clrMapOvr>
    <a:masterClrMapping/>
  </p:clrMapOvr>
  <p:transition/>
  <p:timing>
    <p:tnLst>
      <p:par>
        <p:cTn id="1" dur="indefinite" restart="never" nodeType="tmRoot"/>
      </p:par>
    </p:tn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arvardreview0001.jpg"/>
          <p:cNvPicPr>
            <a:picLocks noChangeAspect="1"/>
          </p:cNvPicPr>
          <p:nvPr/>
        </p:nvPicPr>
        <p:blipFill>
          <a:blip r:embed="rId3"/>
          <a:stretch>
            <a:fillRect/>
          </a:stretch>
        </p:blipFill>
        <p:spPr>
          <a:xfrm>
            <a:off x="2133600" y="457200"/>
            <a:ext cx="4729163" cy="6134100"/>
          </a:xfrm>
          <a:prstGeom prst="rect">
            <a:avLst/>
          </a:prstGeom>
          <a:effectLst>
            <a:outerShdw blurRad="50800" dist="38100" dir="2700000" algn="tl" rotWithShape="0">
              <a:prstClr val="black">
                <a:alpha val="40000"/>
              </a:prstClr>
            </a:outerShdw>
          </a:effectLst>
        </p:spPr>
      </p:pic>
    </p:spTree>
  </p:cSld>
  <p:clrMapOvr>
    <a:masterClrMapping/>
  </p:clrMapOvr>
  <p:transition/>
  <p:timing>
    <p:tnLst>
      <p:par>
        <p:cTn id="1" dur="indefinite" restart="never" nodeType="tmRoot"/>
      </p:par>
    </p:tn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2353" name="Picture 1" descr="unexpected.jpg"/>
          <p:cNvPicPr>
            <a:picLocks noChangeAspect="1"/>
          </p:cNvPicPr>
          <p:nvPr/>
        </p:nvPicPr>
        <p:blipFill>
          <a:blip r:embed="rId2"/>
          <a:srcRect/>
          <a:stretch>
            <a:fillRect/>
          </a:stretch>
        </p:blipFill>
        <p:spPr bwMode="auto">
          <a:xfrm>
            <a:off x="2209800" y="304800"/>
            <a:ext cx="4659313" cy="61404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81000"/>
            <a:ext cx="8534400" cy="4530725"/>
          </a:xfrm>
        </p:spPr>
        <p:txBody>
          <a:bodyPr/>
          <a:lstStyle/>
          <a:p>
            <a:pPr marL="0" indent="0" eaLnBrk="1" hangingPunct="1">
              <a:defRPr/>
            </a:pPr>
            <a:r>
              <a:rPr lang="en-US" sz="3200" dirty="0" smtClean="0"/>
              <a:t>“…if people don’t know how to learn from mistakes, they are not likely to notice many of their own mistakes, since they don’t know what to do with them.  If, however, they improve their capability to conduct thorough postmortems of what went wrong and to implement the lessons learned , they are likely to notice more mistakes because now they can do something about them.”</a:t>
            </a:r>
          </a:p>
          <a:p>
            <a:pPr eaLnBrk="1" hangingPunct="1">
              <a:defRPr/>
            </a:pPr>
            <a:r>
              <a:rPr lang="en-US" sz="3200" dirty="0" smtClean="0"/>
              <a:t>				</a:t>
            </a:r>
            <a:r>
              <a:rPr lang="en-US" sz="2000" dirty="0" smtClean="0"/>
              <a:t>Karl </a:t>
            </a:r>
            <a:r>
              <a:rPr lang="en-US" sz="2000" dirty="0" err="1" smtClean="0"/>
              <a:t>Weick</a:t>
            </a:r>
            <a:r>
              <a:rPr lang="en-US" sz="2000" dirty="0" smtClean="0"/>
              <a:t> &amp; Kathleen Sutcliffe</a:t>
            </a:r>
          </a:p>
          <a:p>
            <a:pPr eaLnBrk="1" hangingPunct="1">
              <a:defRPr/>
            </a:pPr>
            <a:r>
              <a:rPr lang="en-US" sz="2000" dirty="0" smtClean="0"/>
              <a:t>				</a:t>
            </a:r>
            <a:r>
              <a:rPr lang="en-US" sz="2000" i="1" dirty="0" smtClean="0"/>
              <a:t>Managing the Unexpected</a:t>
            </a:r>
            <a:endParaRPr lang="en-US" sz="2000" dirty="0" smtClean="0"/>
          </a:p>
          <a:p>
            <a:pPr eaLnBrk="1" hangingPunct="1">
              <a:defRPr/>
            </a:pPr>
            <a:endParaRPr lang="en-US" sz="2000" dirty="0"/>
          </a:p>
        </p:txBody>
      </p:sp>
    </p:spTree>
  </p:cSld>
  <p:clrMapOvr>
    <a:masterClrMapping/>
  </p:clrMapOvr>
  <p:transition/>
  <p:timing>
    <p:tnLst>
      <p:par>
        <p:cTn id="1" dur="indefinite" restart="never" nodeType="tmRoot"/>
      </p:par>
    </p:tn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425" name="Picture 1" descr="builttolast2.jpg"/>
          <p:cNvPicPr>
            <a:picLocks noChangeAspect="1"/>
          </p:cNvPicPr>
          <p:nvPr/>
        </p:nvPicPr>
        <p:blipFill>
          <a:blip r:embed="rId2"/>
          <a:srcRect/>
          <a:stretch>
            <a:fillRect/>
          </a:stretch>
        </p:blipFill>
        <p:spPr bwMode="auto">
          <a:xfrm>
            <a:off x="2590800" y="381000"/>
            <a:ext cx="4043363" cy="6248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ocus on failure.jpg"/>
          <p:cNvPicPr>
            <a:picLocks noChangeAspect="1"/>
          </p:cNvPicPr>
          <p:nvPr/>
        </p:nvPicPr>
        <p:blipFill>
          <a:blip r:embed="rId3"/>
          <a:srcRect l="2040" t="15000" r="1808" b="1667"/>
          <a:stretch>
            <a:fillRect/>
          </a:stretch>
        </p:blipFill>
        <p:spPr>
          <a:xfrm>
            <a:off x="1371600" y="914400"/>
            <a:ext cx="6184900" cy="4987925"/>
          </a:xfrm>
          <a:prstGeom prst="rect">
            <a:avLst/>
          </a:prstGeom>
          <a:effectLst>
            <a:outerShdw blurRad="50800" dist="38100" dir="5400000" algn="t" rotWithShape="0">
              <a:prstClr val="black">
                <a:alpha val="40000"/>
              </a:prstClr>
            </a:outerShdw>
          </a:effectLst>
        </p:spPr>
      </p:pic>
    </p:spTree>
  </p:cSld>
  <p:clrMapOvr>
    <a:masterClrMapping/>
  </p:clrMapOvr>
  <p:transition/>
  <p:timing>
    <p:tnLst>
      <p:par>
        <p:cTn id="1" dur="indefinite" restart="never" nodeType="tmRoot"/>
      </p:par>
    </p:tn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idx="1"/>
          </p:nvPr>
        </p:nvSpPr>
        <p:spPr>
          <a:xfrm>
            <a:off x="381000" y="1600200"/>
            <a:ext cx="8229600" cy="4530725"/>
          </a:xfrm>
        </p:spPr>
        <p:txBody>
          <a:bodyPr/>
          <a:lstStyle/>
          <a:p>
            <a:pPr marL="0" indent="0" eaLnBrk="1" hangingPunct="1">
              <a:buFont typeface="Wingdings" pitchFamily="2" charset="2"/>
              <a:buNone/>
              <a:defRPr/>
            </a:pPr>
            <a:r>
              <a:rPr lang="en-US" dirty="0" smtClean="0"/>
              <a:t>The one regret I have in life is that I’m not someone else.”</a:t>
            </a:r>
          </a:p>
          <a:p>
            <a:pPr eaLnBrk="1" hangingPunct="1">
              <a:buFont typeface="Wingdings" pitchFamily="2" charset="2"/>
              <a:buNone/>
              <a:defRPr/>
            </a:pPr>
            <a:endParaRPr lang="en-US" dirty="0" smtClean="0"/>
          </a:p>
          <a:p>
            <a:pPr eaLnBrk="1" hangingPunct="1">
              <a:buFont typeface="Wingdings" pitchFamily="2" charset="2"/>
              <a:buNone/>
              <a:defRPr/>
            </a:pPr>
            <a:r>
              <a:rPr lang="en-US" sz="2400" dirty="0" smtClean="0"/>
              <a:t>Woody Allen</a:t>
            </a:r>
          </a:p>
        </p:txBody>
      </p:sp>
    </p:spTree>
  </p:cSld>
  <p:clrMapOvr>
    <a:masterClrMapping/>
  </p:clrMapOvr>
  <p:transition/>
  <p:timing>
    <p:tnLst>
      <p:par>
        <p:cTn id="1" dur="indefinite" restart="never" nodeType="tmRoot"/>
      </p:par>
    </p:tn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defRPr/>
            </a:pPr>
            <a:r>
              <a:rPr lang="en-US" smtClean="0"/>
              <a:t>Mistakes About Mistakes</a:t>
            </a:r>
          </a:p>
        </p:txBody>
      </p:sp>
      <p:sp>
        <p:nvSpPr>
          <p:cNvPr id="146435" name="Rectangle 3"/>
          <p:cNvSpPr>
            <a:spLocks noGrp="1" noChangeArrowheads="1"/>
          </p:cNvSpPr>
          <p:nvPr>
            <p:ph idx="1"/>
          </p:nvPr>
        </p:nvSpPr>
        <p:spPr/>
        <p:txBody>
          <a:bodyPr/>
          <a:lstStyle/>
          <a:p>
            <a:pPr eaLnBrk="1" hangingPunct="1">
              <a:buFont typeface="Arial" pitchFamily="34" charset="0"/>
              <a:buChar char="•"/>
              <a:defRPr/>
            </a:pPr>
            <a:r>
              <a:rPr lang="en-US" dirty="0" smtClean="0"/>
              <a:t>The more successful you are, the fewer mistakes you make (the older you get, the fewer you should make).</a:t>
            </a:r>
          </a:p>
        </p:txBody>
      </p:sp>
    </p:spTree>
  </p:cSld>
  <p:clrMapOvr>
    <a:masterClrMapping/>
  </p:clrMapOvr>
  <p:transition/>
  <p:timing>
    <p:tnLst>
      <p:par>
        <p:cTn id="1" dur="indefinite" restart="never" nodeType="tmRoot"/>
      </p:par>
    </p:tnLst>
  </p:timing>
</p:sld>
</file>

<file path=ppt/slides/slide3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8482" name="Rectangle 2"/>
          <p:cNvSpPr>
            <a:spLocks noGrp="1" noChangeArrowheads="1"/>
          </p:cNvSpPr>
          <p:nvPr>
            <p:ph idx="1"/>
          </p:nvPr>
        </p:nvSpPr>
        <p:spPr>
          <a:xfrm>
            <a:off x="685800" y="990600"/>
            <a:ext cx="8229600" cy="5486400"/>
          </a:xfrm>
        </p:spPr>
        <p:txBody>
          <a:bodyPr>
            <a:normAutofit/>
          </a:bodyPr>
          <a:lstStyle/>
          <a:p>
            <a:pPr marL="1879600" indent="-1879600" eaLnBrk="1" hangingPunct="1">
              <a:lnSpc>
                <a:spcPct val="90000"/>
              </a:lnSpc>
              <a:buFont typeface="Wingdings" pitchFamily="2" charset="2"/>
              <a:buNone/>
              <a:defRPr/>
            </a:pPr>
            <a:r>
              <a:rPr lang="en-US" sz="2800" dirty="0" smtClean="0"/>
              <a:t>Age 82:	Goethe wrote “Faust.”</a:t>
            </a:r>
          </a:p>
          <a:p>
            <a:pPr marL="1879600" indent="-1879600" eaLnBrk="1" hangingPunct="1">
              <a:lnSpc>
                <a:spcPct val="90000"/>
              </a:lnSpc>
              <a:buFont typeface="Wingdings" pitchFamily="2" charset="2"/>
              <a:buNone/>
              <a:defRPr/>
            </a:pPr>
            <a:r>
              <a:rPr lang="en-US" sz="2800" dirty="0" smtClean="0"/>
              <a:t>Age 79:	Benjamin Franklin appointed chief executive of Pennsylvania</a:t>
            </a:r>
          </a:p>
          <a:p>
            <a:pPr marL="1879600" indent="-1879600" eaLnBrk="1" hangingPunct="1">
              <a:lnSpc>
                <a:spcPct val="90000"/>
              </a:lnSpc>
              <a:buFont typeface="Wingdings" pitchFamily="2" charset="2"/>
              <a:buNone/>
              <a:defRPr/>
            </a:pPr>
            <a:r>
              <a:rPr lang="en-US" sz="2800" dirty="0" smtClean="0"/>
              <a:t>Age 75:	Cecil B. </a:t>
            </a:r>
            <a:r>
              <a:rPr lang="en-US" sz="2800" dirty="0" err="1" smtClean="0"/>
              <a:t>DeMille</a:t>
            </a:r>
            <a:r>
              <a:rPr lang="en-US" sz="2800" dirty="0" smtClean="0"/>
              <a:t> made the movie “The Ten Commandments”</a:t>
            </a:r>
          </a:p>
          <a:p>
            <a:pPr marL="1879600" indent="-1879600" eaLnBrk="1" hangingPunct="1">
              <a:lnSpc>
                <a:spcPct val="90000"/>
              </a:lnSpc>
              <a:buFont typeface="Wingdings" pitchFamily="2" charset="2"/>
              <a:buNone/>
              <a:defRPr/>
            </a:pPr>
            <a:r>
              <a:rPr lang="en-US" sz="2800" dirty="0" smtClean="0"/>
              <a:t>Age 72:	Verdi composed “Othello”</a:t>
            </a:r>
          </a:p>
          <a:p>
            <a:pPr marL="1879600" indent="-1879600" eaLnBrk="1" hangingPunct="1">
              <a:lnSpc>
                <a:spcPct val="90000"/>
              </a:lnSpc>
              <a:buFont typeface="Wingdings" pitchFamily="2" charset="2"/>
              <a:buNone/>
              <a:defRPr/>
            </a:pPr>
            <a:r>
              <a:rPr lang="en-US" sz="2800" dirty="0" smtClean="0"/>
              <a:t>Age 70:	Sophocles wrote “Oedipus Rex”</a:t>
            </a:r>
          </a:p>
          <a:p>
            <a:pPr marL="1879600" indent="-1879600" eaLnBrk="1" hangingPunct="1">
              <a:lnSpc>
                <a:spcPct val="90000"/>
              </a:lnSpc>
              <a:buFont typeface="Wingdings" pitchFamily="2" charset="2"/>
              <a:buNone/>
              <a:defRPr/>
            </a:pPr>
            <a:r>
              <a:rPr lang="en-US" sz="2800" dirty="0" smtClean="0"/>
              <a:t>Age 70:	Laura Ingalls Wilder completed her novel “Little House on the Prairie”</a:t>
            </a:r>
          </a:p>
          <a:p>
            <a:pPr marL="1879600" indent="-1879600" eaLnBrk="1" hangingPunct="1">
              <a:lnSpc>
                <a:spcPct val="90000"/>
              </a:lnSpc>
              <a:buFont typeface="Wingdings" pitchFamily="2" charset="2"/>
              <a:buNone/>
              <a:defRPr/>
            </a:pPr>
            <a:r>
              <a:rPr lang="en-US" sz="2800" dirty="0" smtClean="0"/>
              <a:t>Age 70:	</a:t>
            </a:r>
            <a:r>
              <a:rPr lang="en-US" sz="2800" dirty="0" err="1" smtClean="0"/>
              <a:t>Michaelangelo</a:t>
            </a:r>
            <a:r>
              <a:rPr lang="en-US" sz="2800" dirty="0" smtClean="0"/>
              <a:t> began work on St. Peter’s Basilica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848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4848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4848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48482">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48482">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48482">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4848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2" grpId="0" build="p" bldLvl="5"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defRPr/>
            </a:pPr>
            <a:r>
              <a:rPr lang="en-US" smtClean="0"/>
              <a:t>False</a:t>
            </a:r>
          </a:p>
        </p:txBody>
      </p:sp>
      <p:sp>
        <p:nvSpPr>
          <p:cNvPr id="29699" name="Rectangle 3"/>
          <p:cNvSpPr>
            <a:spLocks noGrp="1" noChangeArrowheads="1"/>
          </p:cNvSpPr>
          <p:nvPr>
            <p:ph idx="1"/>
          </p:nvPr>
        </p:nvSpPr>
        <p:spPr/>
        <p:txBody>
          <a:bodyPr/>
          <a:lstStyle/>
          <a:p>
            <a:pPr marL="0" indent="0" eaLnBrk="1" hangingPunct="1">
              <a:lnSpc>
                <a:spcPct val="90000"/>
              </a:lnSpc>
              <a:defRPr/>
            </a:pPr>
            <a:r>
              <a:rPr lang="en-US" smtClean="0"/>
              <a:t>Some extrinsic motivation helps to build self esteem. But total submission to external motivation leads to destruction of the individual. Extrinsic motivation in the extreme crushes internal motivation.</a:t>
            </a:r>
          </a:p>
          <a:p>
            <a:pPr marL="0" indent="0" eaLnBrk="1" hangingPunct="1">
              <a:lnSpc>
                <a:spcPct val="90000"/>
              </a:lnSpc>
              <a:defRPr/>
            </a:pPr>
            <a:endParaRPr lang="en-US" smtClean="0"/>
          </a:p>
          <a:p>
            <a:pPr marL="0" indent="0" eaLnBrk="1" hangingPunct="1">
              <a:lnSpc>
                <a:spcPct val="90000"/>
              </a:lnSpc>
              <a:defRPr/>
            </a:pPr>
            <a:r>
              <a:rPr lang="en-US" smtClean="0"/>
              <a:t>				</a:t>
            </a:r>
            <a:r>
              <a:rPr lang="en-US" sz="2400" smtClean="0"/>
              <a:t>W. Edwards Deming</a:t>
            </a:r>
          </a:p>
          <a:p>
            <a:pPr marL="0" indent="0" eaLnBrk="1" hangingPunct="1">
              <a:lnSpc>
                <a:spcPct val="90000"/>
              </a:lnSpc>
              <a:defRPr/>
            </a:pPr>
            <a:endParaRPr lang="en-US" sz="2400" smtClean="0"/>
          </a:p>
        </p:txBody>
      </p:sp>
    </p:spTree>
  </p:cSld>
  <p:clrMapOvr>
    <a:masterClrMapping/>
  </p:clrMapOvr>
  <p:transition>
    <p:fade thruBlk="1"/>
  </p:transition>
  <p:timing>
    <p:tnLst>
      <p:par>
        <p:cTn id="1" dur="indefinite" restart="never" nodeType="tmRoot"/>
      </p:par>
    </p:tn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idx="1"/>
          </p:nvPr>
        </p:nvSpPr>
        <p:spPr>
          <a:xfrm>
            <a:off x="1143000" y="990600"/>
            <a:ext cx="7772400" cy="4381500"/>
          </a:xfrm>
        </p:spPr>
        <p:txBody>
          <a:bodyPr/>
          <a:lstStyle/>
          <a:p>
            <a:pPr eaLnBrk="1" hangingPunct="1">
              <a:buFont typeface="Wingdings" pitchFamily="2" charset="2"/>
              <a:buNone/>
              <a:defRPr/>
            </a:pPr>
            <a:r>
              <a:rPr lang="en-US" smtClean="0"/>
              <a:t>	“The chances are that, in the course of his lifetime, the major poet will write more bad poems than the minor.”</a:t>
            </a:r>
          </a:p>
          <a:p>
            <a:pPr eaLnBrk="1" hangingPunct="1">
              <a:buFont typeface="Wingdings" pitchFamily="2" charset="2"/>
              <a:buNone/>
              <a:defRPr/>
            </a:pPr>
            <a:endParaRPr lang="en-US" smtClean="0"/>
          </a:p>
          <a:p>
            <a:pPr algn="r" eaLnBrk="1" hangingPunct="1">
              <a:buFont typeface="Wingdings" pitchFamily="2" charset="2"/>
              <a:buNone/>
              <a:defRPr/>
            </a:pPr>
            <a:r>
              <a:rPr lang="en-US" smtClean="0"/>
              <a:t>						</a:t>
            </a:r>
            <a:r>
              <a:rPr lang="en-US" sz="2400" smtClean="0"/>
              <a:t>W. H. Auden</a:t>
            </a:r>
          </a:p>
        </p:txBody>
      </p:sp>
    </p:spTree>
  </p:cSld>
  <p:clrMapOvr>
    <a:masterClrMapping/>
  </p:clrMapOvr>
  <p:transition/>
  <p:timing>
    <p:tnLst>
      <p:par>
        <p:cTn id="1" dur="indefinite" restart="never" nodeType="tmRoot"/>
      </p:par>
    </p:tn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idx="1"/>
          </p:nvPr>
        </p:nvSpPr>
        <p:spPr/>
        <p:txBody>
          <a:bodyPr/>
          <a:lstStyle/>
          <a:p>
            <a:pPr eaLnBrk="1" hangingPunct="1">
              <a:buFont typeface="Wingdings" pitchFamily="2" charset="2"/>
              <a:buNone/>
              <a:defRPr/>
            </a:pPr>
            <a:r>
              <a:rPr lang="en-US" smtClean="0"/>
              <a:t>	“The spiritual journey is one of continually falling on your face, getting up, brushing yourself off, looking sheepishly at God, and taking another step.”</a:t>
            </a:r>
          </a:p>
          <a:p>
            <a:pPr eaLnBrk="1" hangingPunct="1">
              <a:buFont typeface="Wingdings" pitchFamily="2" charset="2"/>
              <a:buNone/>
              <a:defRPr/>
            </a:pPr>
            <a:endParaRPr lang="en-US" smtClean="0"/>
          </a:p>
          <a:p>
            <a:pPr algn="r" eaLnBrk="1" hangingPunct="1">
              <a:buFont typeface="Wingdings" pitchFamily="2" charset="2"/>
              <a:buNone/>
              <a:defRPr/>
            </a:pPr>
            <a:r>
              <a:rPr lang="en-US" sz="2400" smtClean="0"/>
              <a:t>Aurobindo</a:t>
            </a:r>
          </a:p>
        </p:txBody>
      </p:sp>
    </p:spTree>
  </p:cSld>
  <p:clrMapOvr>
    <a:masterClrMapping/>
  </p:clrMapOvr>
  <p:transition/>
  <p:timing>
    <p:tnLst>
      <p:par>
        <p:cTn id="1" dur="indefinite" restart="never" nodeType="tmRoot"/>
      </p:par>
    </p:tn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idx="1"/>
          </p:nvPr>
        </p:nvSpPr>
        <p:spPr>
          <a:xfrm>
            <a:off x="1066800" y="1238250"/>
            <a:ext cx="7772400" cy="4381500"/>
          </a:xfrm>
        </p:spPr>
        <p:txBody>
          <a:bodyPr/>
          <a:lstStyle/>
          <a:p>
            <a:pPr algn="ctr" eaLnBrk="1" hangingPunct="1">
              <a:buFont typeface="Wingdings" pitchFamily="2" charset="2"/>
              <a:buNone/>
              <a:defRPr/>
            </a:pPr>
            <a:r>
              <a:rPr lang="en-US" smtClean="0"/>
              <a:t>	</a:t>
            </a:r>
            <a:r>
              <a:rPr lang="en-US" sz="4000" smtClean="0"/>
              <a:t>“The purpose of life is to be</a:t>
            </a:r>
          </a:p>
          <a:p>
            <a:pPr algn="ctr" eaLnBrk="1" hangingPunct="1">
              <a:buFont typeface="Wingdings" pitchFamily="2" charset="2"/>
              <a:buNone/>
              <a:defRPr/>
            </a:pPr>
            <a:r>
              <a:rPr lang="en-US" sz="4000" smtClean="0"/>
              <a:t>defeated by greater </a:t>
            </a:r>
          </a:p>
          <a:p>
            <a:pPr algn="ctr" eaLnBrk="1" hangingPunct="1">
              <a:buFont typeface="Wingdings" pitchFamily="2" charset="2"/>
              <a:buNone/>
              <a:defRPr/>
            </a:pPr>
            <a:r>
              <a:rPr lang="en-US" sz="4000" smtClean="0"/>
              <a:t>and greater things.”</a:t>
            </a:r>
          </a:p>
          <a:p>
            <a:pPr eaLnBrk="1" hangingPunct="1">
              <a:buFont typeface="Wingdings" pitchFamily="2" charset="2"/>
              <a:buNone/>
              <a:defRPr/>
            </a:pPr>
            <a:endParaRPr lang="en-US" sz="4000" smtClean="0"/>
          </a:p>
          <a:p>
            <a:pPr algn="r" eaLnBrk="1" hangingPunct="1">
              <a:buFont typeface="Wingdings" pitchFamily="2" charset="2"/>
              <a:buNone/>
              <a:defRPr/>
            </a:pPr>
            <a:r>
              <a:rPr lang="en-US" sz="2400" smtClean="0"/>
              <a:t>Rilke</a:t>
            </a:r>
          </a:p>
        </p:txBody>
      </p:sp>
    </p:spTree>
  </p:cSld>
  <p:clrMapOvr>
    <a:masterClrMapping/>
  </p:clrMapOvr>
  <p:transition/>
  <p:timing>
    <p:tnLst>
      <p:par>
        <p:cTn id="1" dur="indefinite" restart="never" nodeType="tmRoot"/>
      </p:par>
    </p:tn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idx="1"/>
          </p:nvPr>
        </p:nvSpPr>
        <p:spPr/>
        <p:txBody>
          <a:bodyPr/>
          <a:lstStyle/>
          <a:p>
            <a:pPr algn="ctr" eaLnBrk="1" hangingPunct="1">
              <a:buFont typeface="Wingdings" pitchFamily="2" charset="2"/>
              <a:buNone/>
              <a:defRPr/>
            </a:pPr>
            <a:r>
              <a:rPr lang="en-US" smtClean="0"/>
              <a:t>	</a:t>
            </a:r>
            <a:r>
              <a:rPr lang="en-US" sz="4800" smtClean="0"/>
              <a:t>“Success is going from failure to failure without loss of enthusiasm.”</a:t>
            </a:r>
          </a:p>
          <a:p>
            <a:pPr eaLnBrk="1" hangingPunct="1">
              <a:buFont typeface="Wingdings" pitchFamily="2" charset="2"/>
              <a:buNone/>
              <a:defRPr/>
            </a:pPr>
            <a:endParaRPr lang="en-US" sz="4800" smtClean="0"/>
          </a:p>
          <a:p>
            <a:pPr algn="r" eaLnBrk="1" hangingPunct="1">
              <a:buFont typeface="Wingdings" pitchFamily="2" charset="2"/>
              <a:buNone/>
              <a:defRPr/>
            </a:pPr>
            <a:r>
              <a:rPr lang="en-US" sz="2400" smtClean="0"/>
              <a:t>Winston Churchill</a:t>
            </a:r>
          </a:p>
        </p:txBody>
      </p:sp>
    </p:spTree>
  </p:cSld>
  <p:clrMapOvr>
    <a:masterClrMapping/>
  </p:clrMapOvr>
  <p:transition/>
  <p:timing>
    <p:tnLst>
      <p:par>
        <p:cTn id="1" dur="indefinite" restart="never" nodeType="tmRoot"/>
      </p:par>
    </p:tn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ChangeArrowheads="1"/>
          </p:cNvSpPr>
          <p:nvPr/>
        </p:nvSpPr>
        <p:spPr bwMode="auto">
          <a:xfrm>
            <a:off x="590550" y="266700"/>
            <a:ext cx="8324850" cy="1104900"/>
          </a:xfrm>
          <a:prstGeom prst="rect">
            <a:avLst/>
          </a:prstGeom>
          <a:noFill/>
          <a:ln w="9525">
            <a:noFill/>
            <a:miter lim="800000"/>
            <a:headEnd/>
            <a:tailEnd/>
          </a:ln>
          <a:effectLst/>
        </p:spPr>
        <p:txBody>
          <a:bodyPr lIns="92075" tIns="46038" rIns="92075" bIns="46038" anchor="b"/>
          <a:lstStyle/>
          <a:p>
            <a:pPr fontAlgn="auto">
              <a:lnSpc>
                <a:spcPct val="80000"/>
              </a:lnSpc>
              <a:spcBef>
                <a:spcPts val="0"/>
              </a:spcBef>
              <a:spcAft>
                <a:spcPts val="0"/>
              </a:spcAft>
              <a:defRPr/>
            </a:pPr>
            <a:r>
              <a:rPr lang="en-US" sz="4400" b="1" dirty="0">
                <a:solidFill>
                  <a:srgbClr val="008000"/>
                </a:solidFill>
                <a:effectLst>
                  <a:outerShdw blurRad="38100" dist="38100" dir="2700000" algn="tl">
                    <a:srgbClr val="000000">
                      <a:alpha val="43137"/>
                    </a:srgbClr>
                  </a:outerShdw>
                </a:effectLst>
                <a:latin typeface="Tempus Sans ITC" pitchFamily="82" charset="0"/>
              </a:rPr>
              <a:t>Mistakes About Mistakes</a:t>
            </a:r>
          </a:p>
        </p:txBody>
      </p:sp>
      <p:sp>
        <p:nvSpPr>
          <p:cNvPr id="158723" name="Rectangle 3"/>
          <p:cNvSpPr>
            <a:spLocks noChangeArrowheads="1"/>
          </p:cNvSpPr>
          <p:nvPr/>
        </p:nvSpPr>
        <p:spPr bwMode="auto">
          <a:xfrm>
            <a:off x="1143000" y="1790700"/>
            <a:ext cx="7772400" cy="4381500"/>
          </a:xfrm>
          <a:prstGeom prst="rect">
            <a:avLst/>
          </a:prstGeom>
          <a:noFill/>
          <a:ln w="9525">
            <a:noFill/>
            <a:miter lim="800000"/>
            <a:headEnd/>
            <a:tailEnd/>
          </a:ln>
          <a:effectLst/>
        </p:spPr>
        <p:txBody>
          <a:bodyPr lIns="92075" tIns="46038" rIns="92075" bIns="46038"/>
          <a:lstStyle/>
          <a:p>
            <a:pPr marL="342900" indent="-342900" fontAlgn="auto">
              <a:spcBef>
                <a:spcPct val="20000"/>
              </a:spcBef>
              <a:spcAft>
                <a:spcPts val="0"/>
              </a:spcAft>
              <a:buClr>
                <a:srgbClr val="008000"/>
              </a:buClr>
              <a:buSzPct val="90000"/>
              <a:buFont typeface="Arial" pitchFamily="34" charset="0"/>
              <a:buChar char="•"/>
              <a:defRPr/>
            </a:pPr>
            <a:r>
              <a:rPr lang="en-US" sz="3200" dirty="0">
                <a:solidFill>
                  <a:srgbClr val="008000"/>
                </a:solidFill>
                <a:latin typeface="Enchanted" pitchFamily="18" charset="0"/>
              </a:rPr>
              <a:t>The more successful you are, the fewer mistakes you make (the older you get, the </a:t>
            </a:r>
            <a:r>
              <a:rPr lang="en-US" sz="3200" dirty="0">
                <a:solidFill>
                  <a:srgbClr val="008000"/>
                </a:solidFill>
                <a:effectLst>
                  <a:outerShdw blurRad="38100" dist="38100" dir="2700000" algn="tl">
                    <a:srgbClr val="000000">
                      <a:alpha val="43137"/>
                    </a:srgbClr>
                  </a:outerShdw>
                </a:effectLst>
                <a:latin typeface="Enchanted" pitchFamily="18" charset="0"/>
              </a:rPr>
              <a:t>fewer</a:t>
            </a:r>
            <a:r>
              <a:rPr lang="en-US" sz="3200" dirty="0">
                <a:solidFill>
                  <a:srgbClr val="008000"/>
                </a:solidFill>
                <a:latin typeface="Enchanted" pitchFamily="18" charset="0"/>
              </a:rPr>
              <a:t> you should make).</a:t>
            </a:r>
          </a:p>
          <a:p>
            <a:pPr marL="342900" indent="-342900" fontAlgn="auto">
              <a:spcBef>
                <a:spcPct val="20000"/>
              </a:spcBef>
              <a:spcAft>
                <a:spcPts val="0"/>
              </a:spcAft>
              <a:buClr>
                <a:srgbClr val="008000"/>
              </a:buClr>
              <a:buSzPct val="90000"/>
              <a:buFont typeface="Arial" pitchFamily="34" charset="0"/>
              <a:buChar char="•"/>
              <a:defRPr/>
            </a:pPr>
            <a:r>
              <a:rPr lang="en-US" sz="3200" dirty="0">
                <a:solidFill>
                  <a:srgbClr val="008000"/>
                </a:solidFill>
                <a:latin typeface="Enchanted" pitchFamily="18" charset="0"/>
              </a:rPr>
              <a:t>Confusing mistakes with failure.</a:t>
            </a:r>
          </a:p>
        </p:txBody>
      </p:sp>
    </p:spTree>
  </p:cSld>
  <p:clrMapOvr>
    <a:masterClrMapping/>
  </p:clrMapOvr>
  <p:transition/>
  <p:timing>
    <p:tnLst>
      <p:par>
        <p:cTn id="1" dur="indefinite" restart="never" nodeType="tmRoot"/>
      </p:par>
    </p:tn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600200"/>
            <a:ext cx="7772400" cy="4114800"/>
          </a:xfrm>
        </p:spPr>
        <p:txBody>
          <a:bodyPr/>
          <a:lstStyle/>
          <a:p>
            <a:pPr marL="0" indent="0" eaLnBrk="1" hangingPunct="1">
              <a:buFont typeface="Wingdings" pitchFamily="2" charset="2"/>
              <a:buNone/>
              <a:defRPr/>
            </a:pPr>
            <a:r>
              <a:rPr lang="en-US" smtClean="0"/>
              <a:t>Our greatest glory is not in never failing but in rising every time we fail. </a:t>
            </a:r>
          </a:p>
          <a:p>
            <a:pPr marL="0" indent="0" algn="r" eaLnBrk="1" hangingPunct="1">
              <a:buFont typeface="Wingdings" pitchFamily="2" charset="2"/>
              <a:buNone/>
              <a:defRPr/>
            </a:pPr>
            <a:r>
              <a:rPr lang="en-US" smtClean="0"/>
              <a:t>Confucius</a:t>
            </a:r>
          </a:p>
          <a:p>
            <a:pPr marL="0" indent="0" eaLnBrk="1" hangingPunct="1">
              <a:defRPr/>
            </a:pPr>
            <a:endParaRPr lang="en-US" smtClean="0"/>
          </a:p>
        </p:txBody>
      </p:sp>
    </p:spTree>
  </p:cSld>
  <p:clrMapOvr>
    <a:masterClrMapping/>
  </p:clrMapOvr>
  <p:transition/>
  <p:timing>
    <p:tnLst>
      <p:par>
        <p:cTn id="1" dur="indefinite" restart="never" nodeType="tmRoot"/>
      </p:par>
    </p:tn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idx="1"/>
          </p:nvPr>
        </p:nvSpPr>
        <p:spPr>
          <a:xfrm>
            <a:off x="990600" y="990600"/>
            <a:ext cx="7772400" cy="4381500"/>
          </a:xfrm>
        </p:spPr>
        <p:txBody>
          <a:bodyPr/>
          <a:lstStyle/>
          <a:p>
            <a:pPr eaLnBrk="1" hangingPunct="1">
              <a:buFont typeface="Wingdings" pitchFamily="2" charset="2"/>
              <a:buNone/>
              <a:defRPr/>
            </a:pPr>
            <a:r>
              <a:rPr lang="en-US" smtClean="0"/>
              <a:t>	“The average young person you meet today seems to have the motto, ‘If at first you don’t succeed, stop right there.’  They want to start at the top of their profession and not to learn their art on the way up.  That way they miss all the fun.”</a:t>
            </a:r>
          </a:p>
          <a:p>
            <a:pPr algn="r" eaLnBrk="1" hangingPunct="1">
              <a:buFont typeface="Wingdings" pitchFamily="2" charset="2"/>
              <a:buNone/>
              <a:defRPr/>
            </a:pPr>
            <a:r>
              <a:rPr lang="en-US" sz="2400" smtClean="0"/>
              <a:t>Ray Bradbury</a:t>
            </a:r>
          </a:p>
        </p:txBody>
      </p:sp>
    </p:spTree>
  </p:cSld>
  <p:clrMapOvr>
    <a:masterClrMapping/>
  </p:clrMapOvr>
  <p:transition/>
  <p:timing>
    <p:tnLst>
      <p:par>
        <p:cTn id="1" dur="indefinite" restart="never" nodeType="tmRoot"/>
      </p:par>
    </p:tn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Rectangle 3"/>
          <p:cNvSpPr>
            <a:spLocks noGrp="1" noChangeArrowheads="1"/>
          </p:cNvSpPr>
          <p:nvPr>
            <p:ph idx="1"/>
          </p:nvPr>
        </p:nvSpPr>
        <p:spPr/>
        <p:txBody>
          <a:bodyPr/>
          <a:lstStyle/>
          <a:p>
            <a:pPr eaLnBrk="1" hangingPunct="1">
              <a:buFont typeface="Wingdings" pitchFamily="2" charset="2"/>
              <a:buNone/>
              <a:defRPr/>
            </a:pPr>
            <a:r>
              <a:rPr lang="en-US" smtClean="0"/>
              <a:t>	If you write a hundred short stories and they’re all bad, that doesn’t mean you’ve failed.  You only fail if you stop writing.  I’ve written about 2,000 short stories; I’ve published about 300 and I feel I’m still learning.</a:t>
            </a:r>
          </a:p>
          <a:p>
            <a:pPr algn="r" eaLnBrk="1" hangingPunct="1">
              <a:buFont typeface="Wingdings" pitchFamily="2" charset="2"/>
              <a:buNone/>
              <a:defRPr/>
            </a:pPr>
            <a:r>
              <a:rPr lang="en-US" sz="2400" smtClean="0"/>
              <a:t>Ray Bradbury</a:t>
            </a:r>
          </a:p>
        </p:txBody>
      </p:sp>
    </p:spTree>
  </p:cSld>
  <p:clrMapOvr>
    <a:masterClrMapping/>
  </p:clrMapOvr>
  <p:transition/>
  <p:timing>
    <p:tnLst>
      <p:par>
        <p:cTn id="1" dur="indefinite" restart="never" nodeType="tmRoot"/>
      </p:par>
    </p:tn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7" name="Rectangle 3"/>
          <p:cNvSpPr>
            <a:spLocks noGrp="1" noChangeArrowheads="1"/>
          </p:cNvSpPr>
          <p:nvPr>
            <p:ph idx="1"/>
          </p:nvPr>
        </p:nvSpPr>
        <p:spPr>
          <a:xfrm>
            <a:off x="1143000" y="1257300"/>
            <a:ext cx="7772400" cy="4381500"/>
          </a:xfrm>
        </p:spPr>
        <p:txBody>
          <a:bodyPr/>
          <a:lstStyle/>
          <a:p>
            <a:pPr eaLnBrk="1" hangingPunct="1">
              <a:buFont typeface="Wingdings" pitchFamily="2" charset="2"/>
              <a:buNone/>
              <a:defRPr/>
            </a:pPr>
            <a:r>
              <a:rPr lang="en-US" smtClean="0"/>
              <a:t>	Any man who keeps working is not a failure.  He many not be a great writer, but if he applies the old-fashioned virtues of hard, constant labor, he’ll eventually make some kind of career for himself as a writer.</a:t>
            </a:r>
          </a:p>
          <a:p>
            <a:pPr algn="r" eaLnBrk="1" hangingPunct="1">
              <a:buFont typeface="Wingdings" pitchFamily="2" charset="2"/>
              <a:buNone/>
              <a:defRPr/>
            </a:pPr>
            <a:r>
              <a:rPr lang="en-US" sz="2400" smtClean="0"/>
              <a:t>Ray Bradbury</a:t>
            </a:r>
          </a:p>
        </p:txBody>
      </p:sp>
    </p:spTree>
  </p:cSld>
  <p:clrMapOvr>
    <a:masterClrMapping/>
  </p:clrMapOvr>
  <p:transition/>
  <p:timing>
    <p:tnLst>
      <p:par>
        <p:cTn id="1" dur="indefinite" restart="never" nodeType="tmRoot"/>
      </p:par>
    </p:tn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eaLnBrk="1" hangingPunct="1">
              <a:buFont typeface="Wingdings" pitchFamily="2" charset="2"/>
              <a:buNone/>
              <a:defRPr/>
            </a:pPr>
            <a:r>
              <a:rPr lang="en-US" smtClean="0"/>
              <a:t>Try again. Fail again. Fail Better.</a:t>
            </a:r>
          </a:p>
          <a:p>
            <a:pPr algn="r" eaLnBrk="1" hangingPunct="1">
              <a:buFont typeface="Wingdings" pitchFamily="2" charset="2"/>
              <a:buNone/>
              <a:defRPr/>
            </a:pPr>
            <a:r>
              <a:rPr lang="en-US" sz="2800" smtClean="0"/>
              <a:t>Samuel Beckett</a:t>
            </a:r>
          </a:p>
          <a:p>
            <a:pPr algn="r" eaLnBrk="1" hangingPunct="1">
              <a:buFont typeface="Wingdings" pitchFamily="2" charset="2"/>
              <a:buNone/>
              <a:defRPr/>
            </a:pPr>
            <a:endParaRPr lang="en-US" smtClean="0"/>
          </a:p>
          <a:p>
            <a:pPr algn="r" eaLnBrk="1" hangingPunct="1">
              <a:buFont typeface="Wingdings" pitchFamily="2" charset="2"/>
              <a:buNone/>
              <a:defRPr/>
            </a:pPr>
            <a:endParaRPr lang="en-US" smtClean="0"/>
          </a:p>
          <a:p>
            <a:pPr eaLnBrk="1" hangingPunct="1">
              <a:buFont typeface="Wingdings" pitchFamily="2" charset="2"/>
              <a:buNone/>
              <a:defRPr/>
            </a:pPr>
            <a:r>
              <a:rPr lang="en-US" smtClean="0"/>
              <a:t>Never confuse a single defeat with a final defeat.</a:t>
            </a:r>
          </a:p>
          <a:p>
            <a:pPr algn="r" eaLnBrk="1" hangingPunct="1">
              <a:buFont typeface="Wingdings" pitchFamily="2" charset="2"/>
              <a:buNone/>
              <a:defRPr/>
            </a:pPr>
            <a:r>
              <a:rPr lang="en-US" sz="2800" smtClean="0"/>
              <a:t>Scott Fitzgerald</a:t>
            </a:r>
          </a:p>
          <a:p>
            <a:pPr eaLnBrk="1" hangingPunct="1">
              <a:defRPr/>
            </a:pPr>
            <a:endParaRPr lang="en-US" smtClean="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defRPr/>
            </a:pPr>
            <a:r>
              <a:rPr lang="en-US" smtClean="0"/>
              <a:t>Myth Understandings</a:t>
            </a:r>
          </a:p>
        </p:txBody>
      </p:sp>
      <p:sp>
        <p:nvSpPr>
          <p:cNvPr id="31747" name="Rectangle 3"/>
          <p:cNvSpPr>
            <a:spLocks noGrp="1" noChangeArrowheads="1"/>
          </p:cNvSpPr>
          <p:nvPr>
            <p:ph idx="1"/>
          </p:nvPr>
        </p:nvSpPr>
        <p:spPr/>
        <p:txBody>
          <a:bodyPr/>
          <a:lstStyle/>
          <a:p>
            <a:pPr marL="0" indent="0" eaLnBrk="1" hangingPunct="1">
              <a:defRPr/>
            </a:pPr>
            <a:r>
              <a:rPr lang="en-US" smtClean="0"/>
              <a:t>Most creative ideas and solutions in companies occur outside of normal working hours when the employee is pursuing interests beyond their designated tasks.</a:t>
            </a:r>
          </a:p>
          <a:p>
            <a:pPr marL="0" indent="0" eaLnBrk="1" hangingPunct="1">
              <a:defRPr/>
            </a:pPr>
            <a:endParaRPr lang="en-US" smtClean="0"/>
          </a:p>
          <a:p>
            <a:pPr lvl="3" eaLnBrk="1" hangingPunct="1">
              <a:defRPr/>
            </a:pPr>
            <a:r>
              <a:rPr lang="en-US" sz="3600" smtClean="0"/>
              <a:t>True			False</a:t>
            </a:r>
          </a:p>
        </p:txBody>
      </p:sp>
    </p:spTree>
  </p:cSld>
  <p:clrMapOvr>
    <a:masterClrMapping/>
  </p:clrMapOvr>
  <p:transition>
    <p:fade thruBlk="1"/>
  </p:transition>
  <p:timing>
    <p:tnLst>
      <p:par>
        <p:cTn id="1" dur="indefinite" restart="never" nodeType="tmRoot"/>
      </p:par>
    </p:tn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idx="1"/>
          </p:nvPr>
        </p:nvSpPr>
        <p:spPr>
          <a:xfrm>
            <a:off x="609600" y="533400"/>
            <a:ext cx="7772400" cy="4114800"/>
          </a:xfrm>
        </p:spPr>
        <p:txBody>
          <a:bodyPr/>
          <a:lstStyle/>
          <a:p>
            <a:pPr algn="ctr" eaLnBrk="1" hangingPunct="1">
              <a:buFont typeface="Wingdings" pitchFamily="2" charset="2"/>
              <a:buNone/>
              <a:defRPr/>
            </a:pPr>
            <a:r>
              <a:rPr lang="en-US" dirty="0" smtClean="0"/>
              <a:t>“Success truly is the result of good judgment.  Good judgment is the result of experience, and experience is often the result of bad judgment!  Those seemingly bad or painful experiences are sometimes the most important.”</a:t>
            </a:r>
          </a:p>
          <a:p>
            <a:pPr algn="ctr" eaLnBrk="1" hangingPunct="1">
              <a:buFont typeface="Wingdings" pitchFamily="2" charset="2"/>
              <a:buNone/>
              <a:defRPr/>
            </a:pPr>
            <a:endParaRPr lang="en-US" dirty="0" smtClean="0"/>
          </a:p>
          <a:p>
            <a:pPr algn="r" eaLnBrk="1" hangingPunct="1">
              <a:buFont typeface="Wingdings" pitchFamily="2" charset="2"/>
              <a:buNone/>
              <a:defRPr/>
            </a:pPr>
            <a:r>
              <a:rPr lang="en-US" sz="2400" dirty="0" smtClean="0"/>
              <a:t>Anthony Robbins</a:t>
            </a:r>
          </a:p>
        </p:txBody>
      </p:sp>
    </p:spTree>
  </p:cSld>
  <p:clrMapOvr>
    <a:masterClrMapping/>
  </p:clrMapOvr>
  <p:transition/>
  <p:timing>
    <p:tnLst>
      <p:par>
        <p:cTn id="1" dur="indefinite" restart="never" nodeType="tmRoot"/>
      </p:par>
    </p:tn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idx="1"/>
          </p:nvPr>
        </p:nvSpPr>
        <p:spPr>
          <a:xfrm>
            <a:off x="609600" y="685800"/>
            <a:ext cx="7772400" cy="4114800"/>
          </a:xfrm>
        </p:spPr>
        <p:txBody>
          <a:bodyPr/>
          <a:lstStyle/>
          <a:p>
            <a:pPr algn="r" eaLnBrk="1" hangingPunct="1">
              <a:buFont typeface="Wingdings" pitchFamily="2" charset="2"/>
              <a:buNone/>
              <a:defRPr/>
            </a:pPr>
            <a:r>
              <a:rPr lang="en-US" dirty="0" smtClean="0"/>
              <a:t>“In the course of my labors I suddenly</a:t>
            </a:r>
            <a:br>
              <a:rPr lang="en-US" dirty="0" smtClean="0"/>
            </a:br>
            <a:r>
              <a:rPr lang="en-US" dirty="0" smtClean="0"/>
              <a:t>stumble upon something unexpected.</a:t>
            </a:r>
            <a:br>
              <a:rPr lang="en-US" dirty="0" smtClean="0"/>
            </a:br>
            <a:r>
              <a:rPr lang="en-US" dirty="0" smtClean="0"/>
              <a:t>This unexpected element strikes me,</a:t>
            </a:r>
          </a:p>
          <a:p>
            <a:pPr algn="r" eaLnBrk="1" hangingPunct="1">
              <a:buFont typeface="Wingdings" pitchFamily="2" charset="2"/>
              <a:buNone/>
              <a:defRPr/>
            </a:pPr>
            <a:r>
              <a:rPr lang="en-US" dirty="0" smtClean="0"/>
              <a:t>I make a note of it.</a:t>
            </a:r>
            <a:br>
              <a:rPr lang="en-US" dirty="0" smtClean="0"/>
            </a:br>
            <a:r>
              <a:rPr lang="en-US" dirty="0" smtClean="0"/>
              <a:t>At the proper time I put it </a:t>
            </a:r>
            <a:br>
              <a:rPr lang="en-US" dirty="0" smtClean="0"/>
            </a:br>
            <a:r>
              <a:rPr lang="en-US" dirty="0" smtClean="0"/>
              <a:t>to profitable use. . . “</a:t>
            </a:r>
          </a:p>
          <a:p>
            <a:pPr algn="r" eaLnBrk="1" hangingPunct="1">
              <a:buFont typeface="Wingdings" pitchFamily="2" charset="2"/>
              <a:buNone/>
              <a:defRPr/>
            </a:pPr>
            <a:endParaRPr lang="en-US" sz="1800" dirty="0" smtClean="0"/>
          </a:p>
          <a:p>
            <a:pPr algn="r" eaLnBrk="1" hangingPunct="1">
              <a:buFont typeface="Wingdings" pitchFamily="2" charset="2"/>
              <a:buNone/>
              <a:defRPr/>
            </a:pPr>
            <a:r>
              <a:rPr lang="en-US" sz="2400" dirty="0" smtClean="0"/>
              <a:t>Igor Stravinsky</a:t>
            </a:r>
          </a:p>
        </p:txBody>
      </p:sp>
    </p:spTree>
  </p:cSld>
  <p:clrMapOvr>
    <a:masterClrMapping/>
  </p:clrMapOvr>
  <p:transition/>
  <p:timing>
    <p:tnLst>
      <p:par>
        <p:cTn id="1" dur="indefinite" restart="never" nodeType="tmRoot"/>
      </p:par>
    </p:tnLst>
  </p:timing>
</p:sld>
</file>

<file path=ppt/slides/slide3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1010" name="Rectangle 2"/>
          <p:cNvSpPr>
            <a:spLocks noGrp="1" noChangeArrowheads="1"/>
          </p:cNvSpPr>
          <p:nvPr>
            <p:ph idx="1"/>
          </p:nvPr>
        </p:nvSpPr>
        <p:spPr>
          <a:xfrm>
            <a:off x="1143000" y="1371600"/>
            <a:ext cx="7772400" cy="5181600"/>
          </a:xfrm>
        </p:spPr>
        <p:txBody>
          <a:bodyPr/>
          <a:lstStyle/>
          <a:p>
            <a:pPr eaLnBrk="1" hangingPunct="1">
              <a:buFont typeface="Wingdings" pitchFamily="2" charset="2"/>
              <a:buNone/>
              <a:defRPr/>
            </a:pPr>
            <a:r>
              <a:rPr lang="en-US" dirty="0" smtClean="0"/>
              <a:t>	“One does not contrive an accident:  one observes it to draw inspiration there from.  An accident is perhaps the only thing that really inspires us.”</a:t>
            </a:r>
          </a:p>
          <a:p>
            <a:pPr eaLnBrk="1" hangingPunct="1">
              <a:buFont typeface="Wingdings" pitchFamily="2" charset="2"/>
              <a:buNone/>
              <a:defRPr/>
            </a:pPr>
            <a:r>
              <a:rPr lang="en-US" dirty="0" smtClean="0"/>
              <a:t/>
            </a:r>
            <a:br>
              <a:rPr lang="en-US" dirty="0" smtClean="0"/>
            </a:br>
            <a:r>
              <a:rPr lang="en-US" sz="2400" dirty="0" smtClean="0"/>
              <a:t>Igor Stravinsky</a:t>
            </a:r>
          </a:p>
          <a:p>
            <a:pPr eaLnBrk="1" hangingPunct="1">
              <a:buFont typeface="Wingdings" pitchFamily="2" charset="2"/>
              <a:buNone/>
              <a:defRPr/>
            </a:pPr>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1010">
                                            <p:txEl>
                                              <p:pRg st="0" end="0"/>
                                            </p:txEl>
                                          </p:spTgt>
                                        </p:tgtEl>
                                        <p:attrNameLst>
                                          <p:attrName>style.visibility</p:attrName>
                                        </p:attrNameLst>
                                      </p:cBhvr>
                                      <p:to>
                                        <p:strVal val="visible"/>
                                      </p:to>
                                    </p:set>
                                    <p:anim calcmode="lin" valueType="num">
                                      <p:cBhvr>
                                        <p:cTn id="7" dur="500" fill="hold"/>
                                        <p:tgtEl>
                                          <p:spTgt spid="17101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71010">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71010">
                                            <p:txEl>
                                              <p:pRg st="1" end="1"/>
                                            </p:txEl>
                                          </p:spTgt>
                                        </p:tgtEl>
                                        <p:attrNameLst>
                                          <p:attrName>style.visibility</p:attrName>
                                        </p:attrNameLst>
                                      </p:cBhvr>
                                      <p:to>
                                        <p:strVal val="visible"/>
                                      </p:to>
                                    </p:set>
                                    <p:anim calcmode="lin" valueType="num">
                                      <p:cBhvr>
                                        <p:cTn id="13" dur="500" fill="hold"/>
                                        <p:tgtEl>
                                          <p:spTgt spid="171010">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171010">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0" grpId="0" build="p" bldLvl="2" autoUpdateAnimBg="0"/>
    </p:bld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57200"/>
            <a:ext cx="8534400" cy="5673725"/>
          </a:xfrm>
        </p:spPr>
        <p:txBody>
          <a:bodyPr/>
          <a:lstStyle/>
          <a:p>
            <a:pPr marL="0" indent="0" eaLnBrk="1" hangingPunct="1">
              <a:defRPr/>
            </a:pPr>
            <a:r>
              <a:rPr lang="en-US" sz="3200" dirty="0" smtClean="0"/>
              <a:t>“I am not discouraged, because every wrong attempt discarded is another step forward.”</a:t>
            </a:r>
            <a:br>
              <a:rPr lang="en-US" sz="3200" dirty="0" smtClean="0"/>
            </a:br>
            <a:r>
              <a:rPr lang="en-US" sz="2000" dirty="0" smtClean="0"/>
              <a:t>Thomas Edison</a:t>
            </a:r>
          </a:p>
          <a:p>
            <a:pPr marL="0" indent="0" eaLnBrk="1" hangingPunct="1">
              <a:defRPr/>
            </a:pPr>
            <a:endParaRPr lang="en-US" sz="3200" dirty="0" smtClean="0"/>
          </a:p>
          <a:p>
            <a:pPr marL="0" indent="0" eaLnBrk="1" hangingPunct="1">
              <a:defRPr/>
            </a:pPr>
            <a:endParaRPr lang="en-US" sz="3200" dirty="0" smtClean="0"/>
          </a:p>
          <a:p>
            <a:pPr marL="0" indent="0" eaLnBrk="1" hangingPunct="1">
              <a:defRPr/>
            </a:pPr>
            <a:endParaRPr lang="en-US" sz="3200" dirty="0" smtClean="0"/>
          </a:p>
          <a:p>
            <a:pPr marL="0" indent="0" eaLnBrk="1" hangingPunct="1">
              <a:defRPr/>
            </a:pPr>
            <a:endParaRPr lang="en-US" sz="3200" dirty="0" smtClean="0"/>
          </a:p>
          <a:p>
            <a:pPr marL="0" indent="0" algn="r" eaLnBrk="1" hangingPunct="1">
              <a:defRPr/>
            </a:pPr>
            <a:r>
              <a:rPr lang="en-US" sz="3200" dirty="0" smtClean="0"/>
              <a:t>“I didn’t fail 1.000 times. The light bulb was an invention with 1,000 steps.”</a:t>
            </a:r>
          </a:p>
          <a:p>
            <a:pPr marL="0" indent="0" algn="r" eaLnBrk="1" hangingPunct="1">
              <a:defRPr/>
            </a:pPr>
            <a:r>
              <a:rPr lang="en-US" sz="2000" dirty="0" smtClean="0"/>
              <a:t>Thomas Edison</a:t>
            </a:r>
          </a:p>
          <a:p>
            <a:pPr eaLnBrk="1" hangingPunct="1">
              <a:defRPr/>
            </a:pPr>
            <a:endParaRPr lang="en-US" sz="3200" dirty="0"/>
          </a:p>
        </p:txBody>
      </p:sp>
      <p:pic>
        <p:nvPicPr>
          <p:cNvPr id="651266" name="Picture 3" descr="thumbnail.jpg"/>
          <p:cNvPicPr>
            <a:picLocks noChangeAspect="1"/>
          </p:cNvPicPr>
          <p:nvPr/>
        </p:nvPicPr>
        <p:blipFill>
          <a:blip r:embed="rId3"/>
          <a:srcRect/>
          <a:stretch>
            <a:fillRect/>
          </a:stretch>
        </p:blipFill>
        <p:spPr bwMode="auto">
          <a:xfrm>
            <a:off x="3124200" y="1905000"/>
            <a:ext cx="2857500" cy="1895475"/>
          </a:xfrm>
          <a:prstGeom prst="rect">
            <a:avLst/>
          </a:prstGeom>
          <a:noFill/>
          <a:ln w="9525">
            <a:noFill/>
            <a:miter lim="800000"/>
            <a:headEnd/>
            <a:tailEnd/>
          </a:ln>
        </p:spPr>
      </p:pic>
    </p:spTree>
  </p:cSld>
  <p:clrMapOvr>
    <a:masterClrMapping/>
  </p:clrMapOvr>
  <p:transition/>
</p:sld>
</file>

<file path=ppt/slides/slide39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3058" name="Rectangle 2"/>
          <p:cNvSpPr>
            <a:spLocks noGrp="1" noChangeArrowheads="1"/>
          </p:cNvSpPr>
          <p:nvPr>
            <p:ph idx="1"/>
          </p:nvPr>
        </p:nvSpPr>
        <p:spPr/>
        <p:txBody>
          <a:bodyPr/>
          <a:lstStyle/>
          <a:p>
            <a:pPr marL="609600" indent="-609600" algn="r" eaLnBrk="1" hangingPunct="1">
              <a:buFont typeface="Wingdings" pitchFamily="2" charset="2"/>
              <a:buNone/>
              <a:defRPr/>
            </a:pPr>
            <a:r>
              <a:rPr lang="en-US" smtClean="0"/>
              <a:t>“No matter how prepared you are, there’s one thing that I can absolutely guarantee; if you’re on the river of life, it’s likely you’re going to hit a few rocks.”</a:t>
            </a:r>
            <a:br>
              <a:rPr lang="en-US" smtClean="0"/>
            </a:br>
            <a:r>
              <a:rPr lang="en-US" smtClean="0"/>
              <a:t/>
            </a:r>
            <a:br>
              <a:rPr lang="en-US" smtClean="0"/>
            </a:br>
            <a:r>
              <a:rPr lang="en-US" sz="2400" smtClean="0"/>
              <a:t>Anthony Robbins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73058">
                                            <p:txEl>
                                              <p:pRg st="0" end="0"/>
                                            </p:txEl>
                                          </p:spTgt>
                                        </p:tgtEl>
                                        <p:attrNameLst>
                                          <p:attrName>style.visibility</p:attrName>
                                        </p:attrNameLst>
                                      </p:cBhvr>
                                      <p:to>
                                        <p:strVal val="visible"/>
                                      </p:to>
                                    </p:set>
                                    <p:anim calcmode="lin" valueType="num">
                                      <p:cBhvr additive="base">
                                        <p:cTn id="7" dur="500" fill="hold"/>
                                        <p:tgtEl>
                                          <p:spTgt spid="17305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73058">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8" grpId="0" build="p" autoUpdateAnimBg="0"/>
    </p:bld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idx="1"/>
          </p:nvPr>
        </p:nvSpPr>
        <p:spPr>
          <a:xfrm>
            <a:off x="838200" y="1143000"/>
            <a:ext cx="7734300" cy="3135313"/>
          </a:xfrm>
        </p:spPr>
        <p:txBody>
          <a:bodyPr>
            <a:noAutofit/>
          </a:bodyPr>
          <a:lstStyle/>
          <a:p>
            <a:pPr algn="ctr" eaLnBrk="1" hangingPunct="1">
              <a:lnSpc>
                <a:spcPct val="90000"/>
              </a:lnSpc>
              <a:buFont typeface="Wingdings" pitchFamily="2" charset="2"/>
              <a:buNone/>
              <a:defRPr/>
            </a:pPr>
            <a:r>
              <a:rPr lang="en-US" sz="2800" dirty="0" smtClean="0"/>
              <a:t>“</a:t>
            </a:r>
            <a:r>
              <a:rPr lang="en-US" dirty="0" smtClean="0"/>
              <a:t>In fact, any extremely successful person you meet will tell you -- if they’re honest with you -- that the reason they’re more successful is that they’ve made more poor decisions than you have.”</a:t>
            </a:r>
          </a:p>
          <a:p>
            <a:pPr algn="ctr" eaLnBrk="1" hangingPunct="1">
              <a:lnSpc>
                <a:spcPct val="90000"/>
              </a:lnSpc>
              <a:buFont typeface="Wingdings" pitchFamily="2" charset="2"/>
              <a:buNone/>
              <a:defRPr/>
            </a:pPr>
            <a:endParaRPr lang="en-US" dirty="0" smtClean="0"/>
          </a:p>
          <a:p>
            <a:pPr algn="r" eaLnBrk="1" hangingPunct="1">
              <a:lnSpc>
                <a:spcPct val="90000"/>
              </a:lnSpc>
              <a:buFont typeface="Wingdings" pitchFamily="2" charset="2"/>
              <a:buNone/>
              <a:defRPr/>
            </a:pPr>
            <a:r>
              <a:rPr lang="en-US" sz="2800" dirty="0" smtClean="0"/>
              <a:t>Anthony Robbins</a:t>
            </a:r>
          </a:p>
        </p:txBody>
      </p:sp>
    </p:spTree>
  </p:cSld>
  <p:clrMapOvr>
    <a:masterClrMapping/>
  </p:clrMapOvr>
  <p:transition/>
  <p:timing>
    <p:tnLst>
      <p:par>
        <p:cTn id="1" dur="indefinite" restart="never" nodeType="tmRoot"/>
      </p:par>
    </p:tn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ChangeArrowheads="1"/>
          </p:cNvSpPr>
          <p:nvPr/>
        </p:nvSpPr>
        <p:spPr bwMode="auto">
          <a:xfrm>
            <a:off x="819150" y="266700"/>
            <a:ext cx="8324850" cy="1104900"/>
          </a:xfrm>
          <a:prstGeom prst="rect">
            <a:avLst/>
          </a:prstGeom>
          <a:noFill/>
          <a:ln w="9525">
            <a:noFill/>
            <a:miter lim="800000"/>
            <a:headEnd/>
            <a:tailEnd/>
          </a:ln>
          <a:effectLst/>
        </p:spPr>
        <p:txBody>
          <a:bodyPr lIns="92075" tIns="46038" rIns="92075" bIns="46038" anchor="b"/>
          <a:lstStyle/>
          <a:p>
            <a:pPr fontAlgn="auto">
              <a:lnSpc>
                <a:spcPct val="80000"/>
              </a:lnSpc>
              <a:spcBef>
                <a:spcPts val="0"/>
              </a:spcBef>
              <a:spcAft>
                <a:spcPts val="0"/>
              </a:spcAft>
              <a:defRPr/>
            </a:pPr>
            <a:r>
              <a:rPr lang="en-US" sz="4400" b="1" dirty="0">
                <a:solidFill>
                  <a:srgbClr val="008000"/>
                </a:solidFill>
                <a:effectLst>
                  <a:outerShdw blurRad="38100" dist="38100" dir="2700000" algn="tl">
                    <a:srgbClr val="000000">
                      <a:alpha val="43137"/>
                    </a:srgbClr>
                  </a:outerShdw>
                </a:effectLst>
                <a:latin typeface="Tempus Sans ITC" pitchFamily="82" charset="0"/>
              </a:rPr>
              <a:t>Mistakes About Mistakes</a:t>
            </a:r>
          </a:p>
        </p:txBody>
      </p:sp>
      <p:sp>
        <p:nvSpPr>
          <p:cNvPr id="177155" name="Rectangle 3"/>
          <p:cNvSpPr>
            <a:spLocks noChangeArrowheads="1"/>
          </p:cNvSpPr>
          <p:nvPr/>
        </p:nvSpPr>
        <p:spPr bwMode="auto">
          <a:xfrm>
            <a:off x="1143000" y="1790700"/>
            <a:ext cx="7772400" cy="4381500"/>
          </a:xfrm>
          <a:prstGeom prst="rect">
            <a:avLst/>
          </a:prstGeom>
          <a:noFill/>
          <a:ln w="9525">
            <a:noFill/>
            <a:miter lim="800000"/>
            <a:headEnd/>
            <a:tailEnd/>
          </a:ln>
          <a:effectLst/>
        </p:spPr>
        <p:txBody>
          <a:bodyPr lIns="92075" tIns="46038" rIns="92075" bIns="46038"/>
          <a:lstStyle/>
          <a:p>
            <a:pPr marL="342900" indent="-342900" fontAlgn="auto">
              <a:spcBef>
                <a:spcPct val="20000"/>
              </a:spcBef>
              <a:spcAft>
                <a:spcPts val="0"/>
              </a:spcAft>
              <a:buClr>
                <a:schemeClr val="tx2"/>
              </a:buClr>
              <a:buSzPct val="70000"/>
              <a:buFont typeface="Arial" pitchFamily="34" charset="0"/>
              <a:buChar char="•"/>
              <a:defRPr/>
            </a:pPr>
            <a:r>
              <a:rPr lang="en-US" sz="3200" dirty="0">
                <a:solidFill>
                  <a:srgbClr val="008000"/>
                </a:solidFill>
                <a:effectLst>
                  <a:outerShdw blurRad="38100" dist="38100" dir="2700000" algn="tl">
                    <a:srgbClr val="000000">
                      <a:alpha val="43137"/>
                    </a:srgbClr>
                  </a:outerShdw>
                </a:effectLst>
                <a:latin typeface="Enchanted" pitchFamily="18" charset="0"/>
              </a:rPr>
              <a:t>The more successful you are, the fewer mistakes you make (the older you get, the fewer you should make).</a:t>
            </a:r>
          </a:p>
          <a:p>
            <a:pPr marL="342900" indent="-342900" fontAlgn="auto">
              <a:spcBef>
                <a:spcPct val="20000"/>
              </a:spcBef>
              <a:spcAft>
                <a:spcPts val="0"/>
              </a:spcAft>
              <a:buClr>
                <a:schemeClr val="tx2"/>
              </a:buClr>
              <a:buSzPct val="70000"/>
              <a:buFont typeface="Arial" pitchFamily="34" charset="0"/>
              <a:buChar char="•"/>
              <a:defRPr/>
            </a:pPr>
            <a:r>
              <a:rPr lang="en-US" sz="3200" dirty="0">
                <a:solidFill>
                  <a:srgbClr val="008000"/>
                </a:solidFill>
                <a:effectLst>
                  <a:outerShdw blurRad="38100" dist="38100" dir="2700000" algn="tl">
                    <a:srgbClr val="000000">
                      <a:alpha val="43137"/>
                    </a:srgbClr>
                  </a:outerShdw>
                </a:effectLst>
                <a:latin typeface="Enchanted" pitchFamily="18" charset="0"/>
              </a:rPr>
              <a:t>Confusing mistakes with failure.</a:t>
            </a:r>
          </a:p>
          <a:p>
            <a:pPr marL="342900" indent="-342900" fontAlgn="auto">
              <a:spcBef>
                <a:spcPct val="20000"/>
              </a:spcBef>
              <a:spcAft>
                <a:spcPts val="0"/>
              </a:spcAft>
              <a:buClr>
                <a:schemeClr val="tx2"/>
              </a:buClr>
              <a:buSzPct val="70000"/>
              <a:buFont typeface="Arial" pitchFamily="34" charset="0"/>
              <a:buChar char="•"/>
              <a:defRPr/>
            </a:pPr>
            <a:r>
              <a:rPr lang="en-US" sz="3200" dirty="0">
                <a:solidFill>
                  <a:srgbClr val="008000"/>
                </a:solidFill>
                <a:effectLst>
                  <a:outerShdw blurRad="38100" dist="38100" dir="2700000" algn="tl">
                    <a:srgbClr val="000000">
                      <a:alpha val="43137"/>
                    </a:srgbClr>
                  </a:outerShdw>
                </a:effectLst>
                <a:latin typeface="Enchanted" pitchFamily="18" charset="0"/>
              </a:rPr>
              <a:t>Believing other people have it easier.</a:t>
            </a:r>
          </a:p>
        </p:txBody>
      </p:sp>
    </p:spTree>
  </p:cSld>
  <p:clrMapOvr>
    <a:masterClrMapping/>
  </p:clrMapOvr>
  <p:transition/>
  <p:timing>
    <p:tnLst>
      <p:par>
        <p:cTn id="1" dur="indefinite" restart="never" nodeType="tmRoot"/>
      </p:par>
    </p:tn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609600"/>
            <a:ext cx="7772400" cy="4114800"/>
          </a:xfrm>
        </p:spPr>
        <p:txBody>
          <a:bodyPr>
            <a:noAutofit/>
          </a:bodyPr>
          <a:lstStyle/>
          <a:p>
            <a:pPr marL="0" indent="0" eaLnBrk="1" hangingPunct="1">
              <a:buFont typeface="Wingdings" pitchFamily="2" charset="2"/>
              <a:buNone/>
              <a:defRPr/>
            </a:pPr>
            <a:r>
              <a:rPr lang="en-US" sz="3200" dirty="0" smtClean="0"/>
              <a:t>“I didn’t see it then, but it turned out that getting fired from apple was the best thing that could have ever happened to me,” he said in 2005.  “The heaviness of being successful was replaced by the lightness of being a beginner again, less sure about everything.  It freed me to enter one of the most creative periods of my life.”</a:t>
            </a:r>
          </a:p>
          <a:p>
            <a:pPr marL="0" indent="0" eaLnBrk="1" hangingPunct="1">
              <a:buFont typeface="Wingdings" pitchFamily="2" charset="2"/>
              <a:buNone/>
              <a:defRPr/>
            </a:pPr>
            <a:r>
              <a:rPr lang="en-US" sz="2400" dirty="0" smtClean="0"/>
              <a:t>Steve Jobs, </a:t>
            </a:r>
          </a:p>
          <a:p>
            <a:pPr marL="0" indent="0" eaLnBrk="1" hangingPunct="1">
              <a:buFont typeface="Wingdings" pitchFamily="2" charset="2"/>
              <a:buNone/>
              <a:defRPr/>
            </a:pPr>
            <a:r>
              <a:rPr lang="en-US" sz="2400" i="1" dirty="0" smtClean="0"/>
              <a:t>The Economist</a:t>
            </a:r>
            <a:r>
              <a:rPr lang="en-US" sz="2400" dirty="0" smtClean="0"/>
              <a:t>, June 9, 2007</a:t>
            </a:r>
          </a:p>
        </p:txBody>
      </p:sp>
    </p:spTree>
  </p:cSld>
  <p:clrMapOvr>
    <a:masterClrMapping/>
  </p:clrMapOvr>
  <p:transition/>
  <p:timing>
    <p:tnLst>
      <p:par>
        <p:cTn id="1" dur="indefinite" restart="never" nodeType="tmRoot"/>
      </p:par>
    </p:tn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3" name="Rectangle 3"/>
          <p:cNvSpPr>
            <a:spLocks noGrp="1" noChangeArrowheads="1"/>
          </p:cNvSpPr>
          <p:nvPr>
            <p:ph idx="1"/>
          </p:nvPr>
        </p:nvSpPr>
        <p:spPr>
          <a:xfrm>
            <a:off x="685800" y="990600"/>
            <a:ext cx="7772400" cy="4381500"/>
          </a:xfrm>
        </p:spPr>
        <p:txBody>
          <a:bodyPr/>
          <a:lstStyle/>
          <a:p>
            <a:pPr algn="r" eaLnBrk="1" hangingPunct="1">
              <a:lnSpc>
                <a:spcPct val="90000"/>
              </a:lnSpc>
              <a:buFont typeface="Wingdings" pitchFamily="2" charset="2"/>
              <a:buNone/>
              <a:defRPr/>
            </a:pPr>
            <a:r>
              <a:rPr lang="en-US" sz="3200" dirty="0" smtClean="0"/>
              <a:t>Most of us have thought from time to time when life conspired to let us down that this was surely the last quarter of the moon and all was lost or losing.  And looked about us wondering why everyone seemed to have what we had not and why they did not seem to pay the price we did, and how they blundered into peace when we had lost the way.</a:t>
            </a:r>
          </a:p>
          <a:p>
            <a:pPr algn="r" eaLnBrk="1" hangingPunct="1">
              <a:lnSpc>
                <a:spcPct val="90000"/>
              </a:lnSpc>
              <a:buFont typeface="Wingdings" pitchFamily="2" charset="2"/>
              <a:buNone/>
              <a:defRPr/>
            </a:pPr>
            <a:endParaRPr lang="en-US" sz="3200" dirty="0" smtClean="0"/>
          </a:p>
          <a:p>
            <a:pPr algn="r" eaLnBrk="1" hangingPunct="1">
              <a:lnSpc>
                <a:spcPct val="90000"/>
              </a:lnSpc>
              <a:buFont typeface="Wingdings" pitchFamily="2" charset="2"/>
              <a:buNone/>
              <a:defRPr/>
            </a:pPr>
            <a:r>
              <a:rPr lang="en-US" sz="2400" dirty="0" smtClean="0"/>
              <a:t>Merle </a:t>
            </a:r>
            <a:r>
              <a:rPr lang="en-US" sz="2400" dirty="0" err="1" smtClean="0"/>
              <a:t>Shain</a:t>
            </a:r>
            <a:endParaRPr lang="en-US" sz="2400" dirty="0" smtClean="0"/>
          </a:p>
        </p:txBody>
      </p:sp>
    </p:spTree>
  </p:cSld>
  <p:clrMapOvr>
    <a:masterClrMapping/>
  </p:clrMapOvr>
  <p:transition/>
  <p:timing>
    <p:tnLst>
      <p:par>
        <p:cTn id="1" dur="indefinite" restart="never" nodeType="tmRoot"/>
      </p:par>
    </p:tnLst>
  </p:timing>
</p:sld>
</file>

<file path=ppt/slides/slide3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1250" name="Rectangle 2"/>
          <p:cNvSpPr>
            <a:spLocks noGrp="1" noChangeArrowheads="1"/>
          </p:cNvSpPr>
          <p:nvPr>
            <p:ph idx="1"/>
          </p:nvPr>
        </p:nvSpPr>
        <p:spPr>
          <a:xfrm>
            <a:off x="1066800" y="1066800"/>
            <a:ext cx="7772400" cy="5257800"/>
          </a:xfrm>
        </p:spPr>
        <p:txBody>
          <a:bodyPr/>
          <a:lstStyle/>
          <a:p>
            <a:pPr eaLnBrk="1" hangingPunct="1">
              <a:buFont typeface="Wingdings" pitchFamily="2" charset="2"/>
              <a:buNone/>
              <a:defRPr/>
            </a:pPr>
            <a:r>
              <a:rPr lang="en-US" dirty="0" smtClean="0"/>
              <a:t>	</a:t>
            </a:r>
            <a:r>
              <a:rPr lang="en-US" i="1" dirty="0" smtClean="0">
                <a:solidFill>
                  <a:schemeClr val="accent6"/>
                </a:solidFill>
              </a:rPr>
              <a:t>The Crystal Ball Cracked</a:t>
            </a:r>
            <a:r>
              <a:rPr lang="en-US" dirty="0" smtClean="0">
                <a:solidFill>
                  <a:schemeClr val="accent6"/>
                </a:solidFill>
              </a:rPr>
              <a:t> </a:t>
            </a:r>
            <a:r>
              <a:rPr lang="en-US" dirty="0" smtClean="0"/>
              <a:t>. . </a:t>
            </a:r>
            <a:r>
              <a:rPr lang="en-US" sz="2800" dirty="0" smtClean="0"/>
              <a:t>The following are actual rejection notices for those famous and incredibly successful books:</a:t>
            </a:r>
          </a:p>
          <a:p>
            <a:pPr eaLnBrk="1" hangingPunct="1">
              <a:buFont typeface="Wingdings" pitchFamily="2" charset="2"/>
              <a:buNone/>
              <a:defRPr/>
            </a:pPr>
            <a:endParaRPr lang="en-US" sz="2800" dirty="0" smtClean="0"/>
          </a:p>
          <a:p>
            <a:pPr eaLnBrk="1" hangingPunct="1">
              <a:buFont typeface="Wingdings" pitchFamily="2" charset="2"/>
              <a:buNone/>
              <a:defRPr/>
            </a:pPr>
            <a:r>
              <a:rPr lang="en-US" dirty="0" smtClean="0"/>
              <a:t>	</a:t>
            </a:r>
            <a:r>
              <a:rPr lang="en-US" i="1" dirty="0" smtClean="0">
                <a:solidFill>
                  <a:schemeClr val="accent6"/>
                </a:solidFill>
              </a:rPr>
              <a:t>Animal Farm, </a:t>
            </a:r>
            <a:r>
              <a:rPr lang="en-US" i="1" dirty="0" smtClean="0"/>
              <a:t/>
            </a:r>
            <a:br>
              <a:rPr lang="en-US" i="1" dirty="0" smtClean="0"/>
            </a:br>
            <a:r>
              <a:rPr lang="en-US" dirty="0" smtClean="0"/>
              <a:t>by George Orwell</a:t>
            </a:r>
            <a:br>
              <a:rPr lang="en-US" dirty="0" smtClean="0"/>
            </a:br>
            <a:r>
              <a:rPr lang="en-US" dirty="0" smtClean="0"/>
              <a:t/>
            </a:r>
            <a:br>
              <a:rPr lang="en-US" dirty="0" smtClean="0"/>
            </a:br>
            <a:r>
              <a:rPr lang="en-US" dirty="0" smtClean="0"/>
              <a:t>“It is impossible to sell animal stories in the U.S.A.”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81250">
                                            <p:txEl>
                                              <p:pRg st="0" end="0"/>
                                            </p:txEl>
                                          </p:spTgt>
                                        </p:tgtEl>
                                        <p:attrNameLst>
                                          <p:attrName>style.visibility</p:attrName>
                                        </p:attrNameLst>
                                      </p:cBhvr>
                                      <p:to>
                                        <p:strVal val="visible"/>
                                      </p:to>
                                    </p:set>
                                    <p:anim calcmode="lin" valueType="num">
                                      <p:cBhvr>
                                        <p:cTn id="7" dur="1000" fill="hold"/>
                                        <p:tgtEl>
                                          <p:spTgt spid="181250">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81250">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181250">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81250">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81250">
                                            <p:txEl>
                                              <p:pRg st="2" end="2"/>
                                            </p:txEl>
                                          </p:spTgt>
                                        </p:tgtEl>
                                        <p:attrNameLst>
                                          <p:attrName>style.visibility</p:attrName>
                                        </p:attrNameLst>
                                      </p:cBhvr>
                                      <p:to>
                                        <p:strVal val="visible"/>
                                      </p:to>
                                    </p:set>
                                    <p:anim calcmode="lin" valueType="num">
                                      <p:cBhvr>
                                        <p:cTn id="15" dur="1000" fill="hold"/>
                                        <p:tgtEl>
                                          <p:spTgt spid="181250">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181250">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181250">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81250">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0"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47800" y="1295400"/>
            <a:ext cx="6324600" cy="4525963"/>
          </a:xfrm>
        </p:spPr>
        <p:txBody>
          <a:bodyPr>
            <a:normAutofit/>
          </a:bodyPr>
          <a:lstStyle/>
          <a:p>
            <a:pPr marL="0" indent="0" eaLnBrk="1" hangingPunct="1">
              <a:defRPr/>
            </a:pPr>
            <a:r>
              <a:rPr lang="en-US" dirty="0" smtClean="0"/>
              <a:t>It is not the strongest species that survives nor the most intelligent. It is the one that is most adaptable to change.</a:t>
            </a:r>
          </a:p>
          <a:p>
            <a:pPr marL="0" indent="0" eaLnBrk="1" hangingPunct="1">
              <a:defRPr/>
            </a:pPr>
            <a:endParaRPr lang="en-US" dirty="0"/>
          </a:p>
          <a:p>
            <a:pPr marL="0" indent="0" algn="r" eaLnBrk="1" hangingPunct="1">
              <a:defRPr/>
            </a:pPr>
            <a:r>
              <a:rPr lang="en-US" sz="2000" dirty="0" smtClean="0"/>
              <a:t>Charles Darwin</a:t>
            </a:r>
            <a:endParaRPr lang="en-US" sz="2000"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lstStyle/>
          <a:p>
            <a:pPr eaLnBrk="1" hangingPunct="1">
              <a:defRPr/>
            </a:pPr>
            <a:r>
              <a:rPr lang="en-US" smtClean="0"/>
              <a:t>True</a:t>
            </a:r>
          </a:p>
        </p:txBody>
      </p:sp>
      <p:sp>
        <p:nvSpPr>
          <p:cNvPr id="7" name="Rectangle 3"/>
          <p:cNvSpPr txBox="1">
            <a:spLocks noChangeArrowheads="1"/>
          </p:cNvSpPr>
          <p:nvPr/>
        </p:nvSpPr>
        <p:spPr bwMode="auto">
          <a:xfrm>
            <a:off x="685800" y="1981200"/>
            <a:ext cx="7772400" cy="4114800"/>
          </a:xfrm>
          <a:prstGeom prst="rect">
            <a:avLst/>
          </a:prstGeom>
          <a:noFill/>
          <a:ln w="9525">
            <a:noFill/>
            <a:miter lim="800000"/>
            <a:headEnd/>
            <a:tailEnd/>
          </a:ln>
          <a:effectLst>
            <a:outerShdw dist="35921" dir="2700000" algn="ctr" rotWithShape="0">
              <a:schemeClr val="bg1"/>
            </a:outerShdw>
          </a:effectLst>
        </p:spPr>
        <p:txBody>
          <a:bodyPr/>
          <a:lstStyle/>
          <a:p>
            <a:pPr>
              <a:spcBef>
                <a:spcPct val="20000"/>
              </a:spcBef>
              <a:defRPr/>
            </a:pPr>
            <a:r>
              <a:rPr lang="en-US" sz="3200" kern="0">
                <a:solidFill>
                  <a:srgbClr val="008000"/>
                </a:solidFill>
                <a:latin typeface="+mn-lt"/>
              </a:rPr>
              <a:t>The inkjet printer (HP &amp; Canon),</a:t>
            </a:r>
          </a:p>
          <a:p>
            <a:pPr>
              <a:spcBef>
                <a:spcPct val="20000"/>
              </a:spcBef>
              <a:defRPr/>
            </a:pPr>
            <a:r>
              <a:rPr lang="en-US" sz="3200" kern="0">
                <a:solidFill>
                  <a:srgbClr val="008000"/>
                </a:solidFill>
                <a:latin typeface="+mn-lt"/>
              </a:rPr>
              <a:t>Teflon and progesterone are examples.</a:t>
            </a:r>
          </a:p>
        </p:txBody>
      </p:sp>
    </p:spTree>
  </p:cSld>
  <p:clrMapOvr>
    <a:masterClrMapping/>
  </p:clrMapOvr>
  <p:transition>
    <p:fade thruBlk="1"/>
  </p:transition>
  <p:timing>
    <p:tnLst>
      <p:par>
        <p:cTn id="1" dur="indefinite" restart="never" nodeType="tmRoot"/>
      </p:par>
    </p:tnLst>
  </p:timing>
</p:sld>
</file>

<file path=ppt/slides/slide4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3298" name="Rectangle 2"/>
          <p:cNvSpPr>
            <a:spLocks noGrp="1" noChangeArrowheads="1"/>
          </p:cNvSpPr>
          <p:nvPr>
            <p:ph idx="1"/>
          </p:nvPr>
        </p:nvSpPr>
        <p:spPr>
          <a:xfrm>
            <a:off x="914400" y="952500"/>
            <a:ext cx="7772400" cy="4381500"/>
          </a:xfrm>
        </p:spPr>
        <p:txBody>
          <a:bodyPr>
            <a:normAutofit lnSpcReduction="10000"/>
          </a:bodyPr>
          <a:lstStyle/>
          <a:p>
            <a:pPr algn="r" eaLnBrk="1" hangingPunct="1">
              <a:lnSpc>
                <a:spcPct val="90000"/>
              </a:lnSpc>
              <a:buFont typeface="Wingdings" pitchFamily="2" charset="2"/>
              <a:buNone/>
              <a:defRPr/>
            </a:pPr>
            <a:r>
              <a:rPr lang="en-US" i="1" dirty="0" smtClean="0">
                <a:solidFill>
                  <a:schemeClr val="accent6"/>
                </a:solidFill>
              </a:rPr>
              <a:t>The Diary of Anne Frank,</a:t>
            </a:r>
            <a:r>
              <a:rPr lang="en-US" sz="2800" dirty="0" smtClean="0">
                <a:solidFill>
                  <a:schemeClr val="accent6"/>
                </a:solidFill>
              </a:rPr>
              <a:t/>
            </a:r>
            <a:br>
              <a:rPr lang="en-US" sz="2800" dirty="0" smtClean="0">
                <a:solidFill>
                  <a:schemeClr val="accent6"/>
                </a:solidFill>
              </a:rPr>
            </a:br>
            <a:r>
              <a:rPr lang="en-US" sz="2800" dirty="0" smtClean="0"/>
              <a:t>By Anne Frank</a:t>
            </a:r>
            <a:br>
              <a:rPr lang="en-US" sz="2800" dirty="0" smtClean="0"/>
            </a:br>
            <a:r>
              <a:rPr lang="en-US" sz="2800" dirty="0" smtClean="0"/>
              <a:t/>
            </a:r>
            <a:br>
              <a:rPr lang="en-US" sz="2800" dirty="0" smtClean="0"/>
            </a:br>
            <a:r>
              <a:rPr lang="en-US" sz="2800" dirty="0" smtClean="0"/>
              <a:t>“The girl doesn’t, it seems to me, have a special perception or feeling which would lift that book above the ‘curiosity’ level.”</a:t>
            </a:r>
          </a:p>
          <a:p>
            <a:pPr algn="r" eaLnBrk="1" hangingPunct="1">
              <a:lnSpc>
                <a:spcPct val="90000"/>
              </a:lnSpc>
              <a:buFont typeface="Wingdings" pitchFamily="2" charset="2"/>
              <a:buNone/>
              <a:defRPr/>
            </a:pPr>
            <a:endParaRPr lang="en-US" sz="2800" dirty="0" smtClean="0"/>
          </a:p>
          <a:p>
            <a:pPr eaLnBrk="1" hangingPunct="1">
              <a:lnSpc>
                <a:spcPct val="90000"/>
              </a:lnSpc>
              <a:buFont typeface="Wingdings" pitchFamily="2" charset="2"/>
              <a:buNone/>
              <a:defRPr/>
            </a:pPr>
            <a:r>
              <a:rPr lang="en-US" sz="2800" dirty="0" smtClean="0">
                <a:solidFill>
                  <a:schemeClr val="bg2"/>
                </a:solidFill>
              </a:rPr>
              <a:t>	</a:t>
            </a:r>
            <a:r>
              <a:rPr lang="en-US" i="1" dirty="0" smtClean="0">
                <a:solidFill>
                  <a:schemeClr val="accent6"/>
                </a:solidFill>
              </a:rPr>
              <a:t>Lust for Life</a:t>
            </a:r>
            <a:r>
              <a:rPr lang="en-US" sz="2800" i="1" dirty="0" smtClean="0">
                <a:solidFill>
                  <a:schemeClr val="accent6"/>
                </a:solidFill>
              </a:rPr>
              <a:t>,</a:t>
            </a:r>
            <a:r>
              <a:rPr lang="en-US" sz="2800" i="1" dirty="0" smtClean="0"/>
              <a:t/>
            </a:r>
            <a:br>
              <a:rPr lang="en-US" sz="2800" i="1" dirty="0" smtClean="0"/>
            </a:br>
            <a:r>
              <a:rPr lang="en-US" sz="2800" dirty="0" smtClean="0"/>
              <a:t>By Irving Stone</a:t>
            </a:r>
            <a:br>
              <a:rPr lang="en-US" sz="2800" dirty="0" smtClean="0"/>
            </a:br>
            <a:r>
              <a:rPr lang="en-US" sz="2800" dirty="0" smtClean="0"/>
              <a:t/>
            </a:r>
            <a:br>
              <a:rPr lang="en-US" sz="2800" dirty="0" smtClean="0"/>
            </a:br>
            <a:r>
              <a:rPr lang="en-US" sz="2800" dirty="0" smtClean="0"/>
              <a:t>“A long, dull novel about an artist.”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183298">
                                            <p:txEl>
                                              <p:pRg st="0" end="0"/>
                                            </p:txEl>
                                          </p:spTgt>
                                        </p:tgtEl>
                                        <p:attrNameLst>
                                          <p:attrName>style.visibility</p:attrName>
                                        </p:attrNameLst>
                                      </p:cBhvr>
                                      <p:to>
                                        <p:strVal val="visible"/>
                                      </p:to>
                                    </p:set>
                                    <p:anim calcmode="lin" valueType="num">
                                      <p:cBhvr>
                                        <p:cTn id="7" dur="500" fill="hold"/>
                                        <p:tgtEl>
                                          <p:spTgt spid="183298">
                                            <p:txEl>
                                              <p:pRg st="0" end="0"/>
                                            </p:txEl>
                                          </p:spTgt>
                                        </p:tgtEl>
                                        <p:attrNameLst>
                                          <p:attrName>ppt_w</p:attrName>
                                        </p:attrNameLst>
                                      </p:cBhvr>
                                      <p:tavLst>
                                        <p:tav tm="0">
                                          <p:val>
                                            <p:strVal val="4*#ppt_w"/>
                                          </p:val>
                                        </p:tav>
                                        <p:tav tm="100000">
                                          <p:val>
                                            <p:strVal val="#ppt_w"/>
                                          </p:val>
                                        </p:tav>
                                      </p:tavLst>
                                    </p:anim>
                                    <p:anim calcmode="lin" valueType="num">
                                      <p:cBhvr>
                                        <p:cTn id="8" dur="500" fill="hold"/>
                                        <p:tgtEl>
                                          <p:spTgt spid="183298">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183298">
                                            <p:txEl>
                                              <p:pRg st="2" end="2"/>
                                            </p:txEl>
                                          </p:spTgt>
                                        </p:tgtEl>
                                        <p:attrNameLst>
                                          <p:attrName>style.visibility</p:attrName>
                                        </p:attrNameLst>
                                      </p:cBhvr>
                                      <p:to>
                                        <p:strVal val="visible"/>
                                      </p:to>
                                    </p:set>
                                    <p:anim calcmode="lin" valueType="num">
                                      <p:cBhvr>
                                        <p:cTn id="13" dur="500" fill="hold"/>
                                        <p:tgtEl>
                                          <p:spTgt spid="183298">
                                            <p:txEl>
                                              <p:pRg st="2" end="2"/>
                                            </p:txEl>
                                          </p:spTgt>
                                        </p:tgtEl>
                                        <p:attrNameLst>
                                          <p:attrName>ppt_w</p:attrName>
                                        </p:attrNameLst>
                                      </p:cBhvr>
                                      <p:tavLst>
                                        <p:tav tm="0">
                                          <p:val>
                                            <p:strVal val="4*#ppt_w"/>
                                          </p:val>
                                        </p:tav>
                                        <p:tav tm="100000">
                                          <p:val>
                                            <p:strVal val="#ppt_w"/>
                                          </p:val>
                                        </p:tav>
                                      </p:tavLst>
                                    </p:anim>
                                    <p:anim calcmode="lin" valueType="num">
                                      <p:cBhvr>
                                        <p:cTn id="14" dur="500" fill="hold"/>
                                        <p:tgtEl>
                                          <p:spTgt spid="183298">
                                            <p:txEl>
                                              <p:pRg st="2" end="2"/>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8" grpId="0" build="p" bldLvl="2" autoUpdateAnimBg="0"/>
    </p:bldLst>
  </p:timing>
</p:sld>
</file>

<file path=ppt/slides/slide4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5346" name="Rectangle 2"/>
          <p:cNvSpPr>
            <a:spLocks noGrp="1" noChangeArrowheads="1"/>
          </p:cNvSpPr>
          <p:nvPr>
            <p:ph idx="1"/>
          </p:nvPr>
        </p:nvSpPr>
        <p:spPr>
          <a:xfrm>
            <a:off x="457200" y="914400"/>
            <a:ext cx="8382000" cy="5486400"/>
          </a:xfrm>
        </p:spPr>
        <p:txBody>
          <a:bodyPr/>
          <a:lstStyle/>
          <a:p>
            <a:pPr eaLnBrk="1" hangingPunct="1">
              <a:buFont typeface="Wingdings" pitchFamily="2" charset="2"/>
              <a:buNone/>
              <a:defRPr/>
            </a:pPr>
            <a:r>
              <a:rPr lang="en-US" sz="2800" dirty="0" smtClean="0"/>
              <a:t>	</a:t>
            </a:r>
            <a:r>
              <a:rPr lang="en-US" i="1" dirty="0" smtClean="0">
                <a:solidFill>
                  <a:schemeClr val="accent6"/>
                </a:solidFill>
              </a:rPr>
              <a:t>Lord of the Flies</a:t>
            </a:r>
            <a:r>
              <a:rPr lang="en-US" sz="2800" i="1" dirty="0" smtClean="0">
                <a:solidFill>
                  <a:schemeClr val="accent6"/>
                </a:solidFill>
              </a:rPr>
              <a:t>,</a:t>
            </a:r>
            <a:r>
              <a:rPr lang="en-US" sz="2800" i="1" dirty="0" smtClean="0"/>
              <a:t/>
            </a:r>
            <a:br>
              <a:rPr lang="en-US" sz="2800" i="1" dirty="0" smtClean="0"/>
            </a:br>
            <a:r>
              <a:rPr lang="en-US" sz="2800" dirty="0" smtClean="0"/>
              <a:t>by William Golding</a:t>
            </a:r>
            <a:br>
              <a:rPr lang="en-US" sz="2800" dirty="0" smtClean="0"/>
            </a:br>
            <a:r>
              <a:rPr lang="en-US" sz="2800" dirty="0" smtClean="0"/>
              <a:t/>
            </a:r>
            <a:br>
              <a:rPr lang="en-US" sz="2800" dirty="0" smtClean="0"/>
            </a:br>
            <a:r>
              <a:rPr lang="en-US" sz="2800" dirty="0" smtClean="0"/>
              <a:t>“It does not seem to us that you have been wholly successful in working out an admittedly promising idea.”</a:t>
            </a:r>
          </a:p>
          <a:p>
            <a:pPr eaLnBrk="1" hangingPunct="1">
              <a:buFont typeface="Wingdings" pitchFamily="2" charset="2"/>
              <a:buNone/>
              <a:defRPr/>
            </a:pPr>
            <a:endParaRPr lang="en-US" sz="2800" dirty="0" smtClean="0"/>
          </a:p>
          <a:p>
            <a:pPr algn="r" eaLnBrk="1" hangingPunct="1">
              <a:buFont typeface="Wingdings" pitchFamily="2" charset="2"/>
              <a:buNone/>
              <a:defRPr/>
            </a:pPr>
            <a:r>
              <a:rPr lang="en-US" sz="2800" dirty="0" smtClean="0"/>
              <a:t>	</a:t>
            </a:r>
            <a:r>
              <a:rPr lang="en-US" i="1" dirty="0" smtClean="0">
                <a:solidFill>
                  <a:schemeClr val="accent6"/>
                </a:solidFill>
              </a:rPr>
              <a:t>Lady Chatterley’s Lover</a:t>
            </a:r>
            <a:r>
              <a:rPr lang="en-US" sz="2800" dirty="0" smtClean="0">
                <a:solidFill>
                  <a:schemeClr val="accent6"/>
                </a:solidFill>
              </a:rPr>
              <a:t>,</a:t>
            </a:r>
            <a:br>
              <a:rPr lang="en-US" sz="2800" dirty="0" smtClean="0">
                <a:solidFill>
                  <a:schemeClr val="accent6"/>
                </a:solidFill>
              </a:rPr>
            </a:br>
            <a:r>
              <a:rPr lang="en-US" sz="2800" dirty="0" smtClean="0"/>
              <a:t>	By D.H. Lawrence</a:t>
            </a:r>
            <a:br>
              <a:rPr lang="en-US" sz="2800" dirty="0" smtClean="0"/>
            </a:br>
            <a:r>
              <a:rPr lang="en-US" sz="2800" dirty="0" smtClean="0"/>
              <a:t/>
            </a:r>
            <a:br>
              <a:rPr lang="en-US" sz="2800" dirty="0" smtClean="0"/>
            </a:br>
            <a:r>
              <a:rPr lang="en-US" sz="2800" dirty="0" smtClean="0"/>
              <a:t>	“For your own good, do not publish this  book.”</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185346">
                                            <p:txEl>
                                              <p:pRg st="0" end="0"/>
                                            </p:txEl>
                                          </p:spTgt>
                                        </p:tgtEl>
                                        <p:attrNameLst>
                                          <p:attrName>style.visibility</p:attrName>
                                        </p:attrNameLst>
                                      </p:cBhvr>
                                      <p:to>
                                        <p:strVal val="visible"/>
                                      </p:to>
                                    </p:set>
                                    <p:anim calcmode="lin" valueType="num">
                                      <p:cBhvr>
                                        <p:cTn id="7" dur="500" fill="hold"/>
                                        <p:tgtEl>
                                          <p:spTgt spid="185346">
                                            <p:txEl>
                                              <p:pRg st="0" end="0"/>
                                            </p:txEl>
                                          </p:spTgt>
                                        </p:tgtEl>
                                        <p:attrNameLst>
                                          <p:attrName>ppt_w</p:attrName>
                                        </p:attrNameLst>
                                      </p:cBhvr>
                                      <p:tavLst>
                                        <p:tav tm="0">
                                          <p:val>
                                            <p:strVal val="(6*min(max(#ppt_w*#ppt_h,.3),1)-7.4)/-.7*#ppt_w"/>
                                          </p:val>
                                        </p:tav>
                                        <p:tav tm="100000">
                                          <p:val>
                                            <p:strVal val="#ppt_w"/>
                                          </p:val>
                                        </p:tav>
                                      </p:tavLst>
                                    </p:anim>
                                    <p:anim calcmode="lin" valueType="num">
                                      <p:cBhvr>
                                        <p:cTn id="8" dur="500" fill="hold"/>
                                        <p:tgtEl>
                                          <p:spTgt spid="185346">
                                            <p:txEl>
                                              <p:pRg st="0" end="0"/>
                                            </p:txEl>
                                          </p:spTgt>
                                        </p:tgtEl>
                                        <p:attrNameLst>
                                          <p:attrName>ppt_h</p:attrName>
                                        </p:attrNameLst>
                                      </p:cBhvr>
                                      <p:tavLst>
                                        <p:tav tm="0">
                                          <p:val>
                                            <p:strVal val="(6*min(max(#ppt_w*#ppt_h,.3),1)-7.4)/-.7*#ppt_h"/>
                                          </p:val>
                                        </p:tav>
                                        <p:tav tm="100000">
                                          <p:val>
                                            <p:strVal val="#ppt_h"/>
                                          </p:val>
                                        </p:tav>
                                      </p:tavLst>
                                    </p:anim>
                                    <p:anim calcmode="lin" valueType="num">
                                      <p:cBhvr>
                                        <p:cTn id="9" dur="500" fill="hold"/>
                                        <p:tgtEl>
                                          <p:spTgt spid="185346">
                                            <p:txEl>
                                              <p:pRg st="0" end="0"/>
                                            </p:txEl>
                                          </p:spTgt>
                                        </p:tgtEl>
                                        <p:attrNameLst>
                                          <p:attrName>ppt_x</p:attrName>
                                        </p:attrNameLst>
                                      </p:cBhvr>
                                      <p:tavLst>
                                        <p:tav tm="0">
                                          <p:val>
                                            <p:fltVal val="0.5"/>
                                          </p:val>
                                        </p:tav>
                                        <p:tav tm="100000">
                                          <p:val>
                                            <p:strVal val="#ppt_x"/>
                                          </p:val>
                                        </p:tav>
                                      </p:tavLst>
                                    </p:anim>
                                    <p:anim calcmode="lin" valueType="num">
                                      <p:cBhvr>
                                        <p:cTn id="10" dur="500" fill="hold"/>
                                        <p:tgtEl>
                                          <p:spTgt spid="185346">
                                            <p:txEl>
                                              <p:pRg st="0" end="0"/>
                                            </p:txEl>
                                          </p:spTgt>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185346">
                                            <p:txEl>
                                              <p:pRg st="2" end="2"/>
                                            </p:txEl>
                                          </p:spTgt>
                                        </p:tgtEl>
                                        <p:attrNameLst>
                                          <p:attrName>style.visibility</p:attrName>
                                        </p:attrNameLst>
                                      </p:cBhvr>
                                      <p:to>
                                        <p:strVal val="visible"/>
                                      </p:to>
                                    </p:set>
                                    <p:anim calcmode="lin" valueType="num">
                                      <p:cBhvr>
                                        <p:cTn id="15" dur="500" fill="hold"/>
                                        <p:tgtEl>
                                          <p:spTgt spid="185346">
                                            <p:txEl>
                                              <p:pRg st="2" end="2"/>
                                            </p:txEl>
                                          </p:spTgt>
                                        </p:tgtEl>
                                        <p:attrNameLst>
                                          <p:attrName>ppt_w</p:attrName>
                                        </p:attrNameLst>
                                      </p:cBhvr>
                                      <p:tavLst>
                                        <p:tav tm="0">
                                          <p:val>
                                            <p:strVal val="(6*min(max(#ppt_w*#ppt_h,.3),1)-7.4)/-.7*#ppt_w"/>
                                          </p:val>
                                        </p:tav>
                                        <p:tav tm="100000">
                                          <p:val>
                                            <p:strVal val="#ppt_w"/>
                                          </p:val>
                                        </p:tav>
                                      </p:tavLst>
                                    </p:anim>
                                    <p:anim calcmode="lin" valueType="num">
                                      <p:cBhvr>
                                        <p:cTn id="16" dur="500" fill="hold"/>
                                        <p:tgtEl>
                                          <p:spTgt spid="185346">
                                            <p:txEl>
                                              <p:pRg st="2" end="2"/>
                                            </p:txEl>
                                          </p:spTgt>
                                        </p:tgtEl>
                                        <p:attrNameLst>
                                          <p:attrName>ppt_h</p:attrName>
                                        </p:attrNameLst>
                                      </p:cBhvr>
                                      <p:tavLst>
                                        <p:tav tm="0">
                                          <p:val>
                                            <p:strVal val="(6*min(max(#ppt_w*#ppt_h,.3),1)-7.4)/-.7*#ppt_h"/>
                                          </p:val>
                                        </p:tav>
                                        <p:tav tm="100000">
                                          <p:val>
                                            <p:strVal val="#ppt_h"/>
                                          </p:val>
                                        </p:tav>
                                      </p:tavLst>
                                    </p:anim>
                                    <p:anim calcmode="lin" valueType="num">
                                      <p:cBhvr>
                                        <p:cTn id="17" dur="500" fill="hold"/>
                                        <p:tgtEl>
                                          <p:spTgt spid="185346">
                                            <p:txEl>
                                              <p:pRg st="2" end="2"/>
                                            </p:txEl>
                                          </p:spTgt>
                                        </p:tgtEl>
                                        <p:attrNameLst>
                                          <p:attrName>ppt_x</p:attrName>
                                        </p:attrNameLst>
                                      </p:cBhvr>
                                      <p:tavLst>
                                        <p:tav tm="0">
                                          <p:val>
                                            <p:fltVal val="0.5"/>
                                          </p:val>
                                        </p:tav>
                                        <p:tav tm="100000">
                                          <p:val>
                                            <p:strVal val="#ppt_x"/>
                                          </p:val>
                                        </p:tav>
                                      </p:tavLst>
                                    </p:anim>
                                    <p:anim calcmode="lin" valueType="num">
                                      <p:cBhvr>
                                        <p:cTn id="18" dur="500" fill="hold"/>
                                        <p:tgtEl>
                                          <p:spTgt spid="185346">
                                            <p:txEl>
                                              <p:pRg st="2" end="2"/>
                                            </p:txEl>
                                          </p:spTgt>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6" grpId="0" build="p" bldLvl="2" autoUpdateAnimBg="0"/>
    </p:bldLst>
  </p:timing>
</p:sld>
</file>

<file path=ppt/slides/slide40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t="-2000" b="-2000"/>
          </a:stretch>
        </a:blipFill>
        <a:effectLst/>
      </p:bgPr>
    </p:bg>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a:xfrm>
            <a:off x="685800" y="1066800"/>
            <a:ext cx="7772400" cy="1143000"/>
          </a:xfrm>
        </p:spPr>
        <p:txBody>
          <a:bodyPr>
            <a:normAutofit fontScale="90000"/>
          </a:bodyPr>
          <a:lstStyle/>
          <a:p>
            <a:pPr eaLnBrk="1" hangingPunct="1">
              <a:defRPr/>
            </a:pPr>
            <a:r>
              <a:rPr lang="en-US" sz="5700" dirty="0" smtClean="0">
                <a:solidFill>
                  <a:schemeClr val="accent6"/>
                </a:solidFill>
              </a:rPr>
              <a:t>In it’s first season, Cheers </a:t>
            </a:r>
            <a:br>
              <a:rPr lang="en-US" sz="5700" dirty="0" smtClean="0">
                <a:solidFill>
                  <a:schemeClr val="accent6"/>
                </a:solidFill>
              </a:rPr>
            </a:br>
            <a:r>
              <a:rPr lang="en-US" sz="5700" dirty="0" smtClean="0">
                <a:solidFill>
                  <a:schemeClr val="accent6"/>
                </a:solidFill>
              </a:rPr>
              <a:t>finished 82 out of 99 shows.</a:t>
            </a:r>
          </a:p>
        </p:txBody>
      </p:sp>
    </p:spTree>
  </p:cSld>
  <p:clrMapOvr>
    <a:masterClrMapping/>
  </p:clrMapOvr>
  <p:transition/>
  <p:timing>
    <p:tnLst>
      <p:par>
        <p:cTn id="1" dur="indefinite" restart="never" nodeType="tmRoot"/>
      </p:par>
    </p:tn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5" name="AutoShape 2"/>
          <p:cNvSpPr>
            <a:spLocks noChangeArrowheads="1"/>
          </p:cNvSpPr>
          <p:nvPr/>
        </p:nvSpPr>
        <p:spPr bwMode="auto">
          <a:xfrm>
            <a:off x="6934200" y="3429000"/>
            <a:ext cx="2209800" cy="2590800"/>
          </a:xfrm>
          <a:prstGeom prst="parallelogram">
            <a:avLst>
              <a:gd name="adj" fmla="val 25000"/>
            </a:avLst>
          </a:prstGeom>
          <a:solidFill>
            <a:srgbClr val="EAEAEA"/>
          </a:solidFill>
          <a:ln w="12700">
            <a:solidFill>
              <a:schemeClr val="tx1"/>
            </a:solidFill>
            <a:miter lim="800000"/>
            <a:headEnd/>
            <a:tailEnd/>
          </a:ln>
        </p:spPr>
        <p:txBody>
          <a:bodyPr wrap="none" anchor="ctr"/>
          <a:lstStyle/>
          <a:p>
            <a:endParaRPr lang="en-US">
              <a:latin typeface="Comic Sans MS" pitchFamily="66" charset="0"/>
            </a:endParaRPr>
          </a:p>
        </p:txBody>
      </p:sp>
      <p:sp>
        <p:nvSpPr>
          <p:cNvPr id="189443" name="Rectangle 3"/>
          <p:cNvSpPr>
            <a:spLocks noGrp="1" noChangeArrowheads="1"/>
          </p:cNvSpPr>
          <p:nvPr>
            <p:ph type="ctrTitle"/>
          </p:nvPr>
        </p:nvSpPr>
        <p:spPr>
          <a:xfrm>
            <a:off x="1524000" y="2438400"/>
            <a:ext cx="5486400" cy="1470025"/>
          </a:xfrm>
        </p:spPr>
        <p:txBody>
          <a:bodyPr>
            <a:normAutofit fontScale="90000"/>
          </a:bodyPr>
          <a:lstStyle/>
          <a:p>
            <a:pPr algn="l" eaLnBrk="1" hangingPunct="1">
              <a:defRPr/>
            </a:pPr>
            <a:r>
              <a:rPr lang="en-US" sz="5400" dirty="0" smtClean="0"/>
              <a:t>In its first year</a:t>
            </a:r>
            <a:br>
              <a:rPr lang="en-US" sz="5400" dirty="0" smtClean="0"/>
            </a:br>
            <a:r>
              <a:rPr lang="en-US" sz="5400" dirty="0" smtClean="0"/>
              <a:t>in the soda business,</a:t>
            </a:r>
            <a:br>
              <a:rPr lang="en-US" sz="5400" dirty="0" smtClean="0"/>
            </a:br>
            <a:r>
              <a:rPr lang="en-US" sz="5400" dirty="0" smtClean="0"/>
              <a:t>Coca-Cola Company sold</a:t>
            </a:r>
            <a:br>
              <a:rPr lang="en-US" sz="5400" dirty="0" smtClean="0"/>
            </a:br>
            <a:r>
              <a:rPr lang="en-US" sz="5400" dirty="0" smtClean="0"/>
              <a:t>400 Cokes.</a:t>
            </a:r>
          </a:p>
        </p:txBody>
      </p:sp>
      <p:sp>
        <p:nvSpPr>
          <p:cNvPr id="671747" name="Rectangle 4"/>
          <p:cNvSpPr>
            <a:spLocks noChangeArrowheads="1"/>
          </p:cNvSpPr>
          <p:nvPr/>
        </p:nvSpPr>
        <p:spPr bwMode="auto">
          <a:xfrm>
            <a:off x="-2005013" y="2879725"/>
            <a:ext cx="9144001" cy="0"/>
          </a:xfrm>
          <a:prstGeom prst="rect">
            <a:avLst/>
          </a:prstGeom>
          <a:noFill/>
          <a:ln w="9525">
            <a:noFill/>
            <a:miter lim="800000"/>
            <a:headEnd/>
            <a:tailEnd/>
          </a:ln>
        </p:spPr>
        <p:txBody>
          <a:bodyPr>
            <a:spAutoFit/>
          </a:bodyPr>
          <a:lstStyle/>
          <a:p>
            <a:endParaRPr lang="en-US">
              <a:latin typeface="Comic Sans MS" pitchFamily="66" charset="0"/>
            </a:endParaRPr>
          </a:p>
        </p:txBody>
      </p:sp>
      <p:pic>
        <p:nvPicPr>
          <p:cNvPr id="671748" name="Picture 5" descr="Coca-Cola"/>
          <p:cNvPicPr>
            <a:picLocks noChangeAspect="1" noChangeArrowheads="1"/>
          </p:cNvPicPr>
          <p:nvPr/>
        </p:nvPicPr>
        <p:blipFill>
          <a:blip r:embed="rId3"/>
          <a:srcRect/>
          <a:stretch>
            <a:fillRect/>
          </a:stretch>
        </p:blipFill>
        <p:spPr bwMode="auto">
          <a:xfrm>
            <a:off x="7391400" y="3429000"/>
            <a:ext cx="1217613" cy="24193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ctrTitle"/>
          </p:nvPr>
        </p:nvSpPr>
        <p:spPr>
          <a:xfrm>
            <a:off x="2438400" y="1524000"/>
            <a:ext cx="6019800" cy="1143000"/>
          </a:xfrm>
        </p:spPr>
        <p:txBody>
          <a:bodyPr>
            <a:normAutofit fontScale="90000"/>
          </a:bodyPr>
          <a:lstStyle/>
          <a:p>
            <a:pPr eaLnBrk="1" hangingPunct="1">
              <a:defRPr/>
            </a:pPr>
            <a:r>
              <a:rPr lang="en-US" sz="4400" smtClean="0"/>
              <a:t>Dr. Seuss’ first children’s book was rejected by 23 publishers.</a:t>
            </a:r>
          </a:p>
        </p:txBody>
      </p:sp>
      <p:sp>
        <p:nvSpPr>
          <p:cNvPr id="191491" name="Rectangle 3"/>
          <p:cNvSpPr>
            <a:spLocks noGrp="1" noChangeArrowheads="1"/>
          </p:cNvSpPr>
          <p:nvPr>
            <p:ph type="subTitle" idx="1"/>
          </p:nvPr>
        </p:nvSpPr>
        <p:spPr>
          <a:xfrm>
            <a:off x="1600200" y="3886200"/>
            <a:ext cx="6400800" cy="1752600"/>
          </a:xfrm>
        </p:spPr>
        <p:txBody>
          <a:bodyPr/>
          <a:lstStyle/>
          <a:p>
            <a:pPr eaLnBrk="1" hangingPunct="1">
              <a:defRPr/>
            </a:pPr>
            <a:r>
              <a:rPr lang="en-US" sz="3600" smtClean="0"/>
              <a:t>The 24th publisher sold </a:t>
            </a:r>
            <a:br>
              <a:rPr lang="en-US" sz="3600" smtClean="0"/>
            </a:br>
            <a:r>
              <a:rPr lang="en-US" sz="3600" smtClean="0"/>
              <a:t>six million copies of it.</a:t>
            </a:r>
          </a:p>
        </p:txBody>
      </p:sp>
      <p:pic>
        <p:nvPicPr>
          <p:cNvPr id="191492" name="Picture 4" descr="catinthehat"/>
          <p:cNvPicPr>
            <a:picLocks noChangeAspect="1" noChangeArrowheads="1"/>
          </p:cNvPicPr>
          <p:nvPr/>
        </p:nvPicPr>
        <p:blipFill>
          <a:blip r:embed="rId3"/>
          <a:srcRect/>
          <a:stretch>
            <a:fillRect/>
          </a:stretch>
        </p:blipFill>
        <p:spPr bwMode="auto">
          <a:xfrm>
            <a:off x="609600" y="1600200"/>
            <a:ext cx="1474788" cy="4000500"/>
          </a:xfrm>
          <a:prstGeom prst="rect">
            <a:avLst/>
          </a:prstGeom>
          <a:noFill/>
          <a:effectLst>
            <a:outerShdw dist="35921" dir="2700000" algn="ctr" rotWithShape="0">
              <a:schemeClr val="bg2"/>
            </a:outerShdw>
          </a:effectLst>
        </p:spPr>
      </p:pic>
    </p:spTree>
  </p:cSld>
  <p:clrMapOvr>
    <a:masterClrMapping/>
  </p:clrMapOvr>
  <p:transition/>
  <p:timing>
    <p:tnLst>
      <p:par>
        <p:cTn id="1" dur="indefinite" restart="never" nodeType="tmRoot"/>
      </p:par>
    </p:tn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40" name="Rectangle 4"/>
          <p:cNvSpPr>
            <a:spLocks noGrp="1" noChangeArrowheads="1"/>
          </p:cNvSpPr>
          <p:nvPr>
            <p:ph type="ctrTitle"/>
          </p:nvPr>
        </p:nvSpPr>
        <p:spPr>
          <a:xfrm>
            <a:off x="533400" y="3200400"/>
            <a:ext cx="7772400" cy="1143000"/>
          </a:xfrm>
        </p:spPr>
        <p:txBody>
          <a:bodyPr>
            <a:normAutofit fontScale="90000"/>
          </a:bodyPr>
          <a:lstStyle/>
          <a:p>
            <a:pPr algn="r" eaLnBrk="1" hangingPunct="1">
              <a:defRPr/>
            </a:pPr>
            <a:r>
              <a:rPr lang="en-US" sz="4000" dirty="0" smtClean="0"/>
              <a:t>In his first year in the automobile business, Henry Ford went bankrupt.</a:t>
            </a:r>
            <a:br>
              <a:rPr lang="en-US" sz="4000" dirty="0" smtClean="0"/>
            </a:br>
            <a:r>
              <a:rPr lang="en-US" sz="4900" dirty="0" smtClean="0"/>
              <a:t/>
            </a:r>
            <a:br>
              <a:rPr lang="en-US" sz="4900" dirty="0" smtClean="0"/>
            </a:br>
            <a:r>
              <a:rPr lang="en-US" sz="4000" dirty="0" smtClean="0"/>
              <a:t>Two years later,</a:t>
            </a:r>
            <a:br>
              <a:rPr lang="en-US" sz="4000" dirty="0" smtClean="0"/>
            </a:br>
            <a:r>
              <a:rPr lang="en-US" sz="4000" dirty="0" smtClean="0"/>
              <a:t>his second company also failed.</a:t>
            </a:r>
            <a:br>
              <a:rPr lang="en-US" sz="4000" dirty="0" smtClean="0"/>
            </a:br>
            <a:r>
              <a:rPr lang="en-US" sz="2800" dirty="0" smtClean="0"/>
              <a:t/>
            </a:r>
            <a:br>
              <a:rPr lang="en-US" sz="2800" dirty="0" smtClean="0"/>
            </a:br>
            <a:r>
              <a:rPr lang="en-US" sz="4000" dirty="0" smtClean="0"/>
              <a:t>His third corporation</a:t>
            </a:r>
            <a:br>
              <a:rPr lang="en-US" sz="4000" dirty="0" smtClean="0"/>
            </a:br>
            <a:r>
              <a:rPr lang="en-US" sz="4000" dirty="0" smtClean="0"/>
              <a:t>had done rather well, however.</a:t>
            </a:r>
          </a:p>
        </p:txBody>
      </p:sp>
      <p:pic>
        <p:nvPicPr>
          <p:cNvPr id="675842" name="Picture 5" descr="fordlogo200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219200" y="2514600"/>
            <a:ext cx="3124200" cy="15652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ctrTitle"/>
          </p:nvPr>
        </p:nvSpPr>
        <p:spPr>
          <a:xfrm>
            <a:off x="609600" y="2743200"/>
            <a:ext cx="7772400" cy="1470025"/>
          </a:xfrm>
        </p:spPr>
        <p:txBody>
          <a:bodyPr>
            <a:normAutofit fontScale="90000"/>
          </a:bodyPr>
          <a:lstStyle/>
          <a:p>
            <a:pPr eaLnBrk="1" hangingPunct="1">
              <a:defRPr/>
            </a:pPr>
            <a:r>
              <a:rPr lang="en-US" sz="4400" dirty="0" smtClean="0"/>
              <a:t>After Paul Galvin’s storage-battery business failed for the second time in 1928, he borrowed $750, bought back part of it and went into business again as Motorola.</a:t>
            </a:r>
          </a:p>
        </p:txBody>
      </p:sp>
      <p:sp>
        <p:nvSpPr>
          <p:cNvPr id="677890" name="Rectangle 3"/>
          <p:cNvSpPr>
            <a:spLocks noChangeArrowheads="1"/>
          </p:cNvSpPr>
          <p:nvPr/>
        </p:nvSpPr>
        <p:spPr bwMode="auto">
          <a:xfrm>
            <a:off x="3116263" y="3068638"/>
            <a:ext cx="7132637" cy="0"/>
          </a:xfrm>
          <a:prstGeom prst="rect">
            <a:avLst/>
          </a:prstGeom>
          <a:solidFill>
            <a:srgbClr val="0033FF"/>
          </a:solidFill>
          <a:ln w="9525">
            <a:noFill/>
            <a:miter lim="800000"/>
            <a:headEnd/>
            <a:tailEnd/>
          </a:ln>
        </p:spPr>
        <p:txBody>
          <a:bodyPr>
            <a:spAutoFit/>
          </a:bodyPr>
          <a:lstStyle/>
          <a:p>
            <a:endParaRPr lang="en-US">
              <a:latin typeface="Comic Sans MS" pitchFamily="66" charset="0"/>
            </a:endParaRPr>
          </a:p>
        </p:txBody>
      </p:sp>
      <p:pic>
        <p:nvPicPr>
          <p:cNvPr id="677891" name="Picture 4" descr="Motorola"/>
          <p:cNvPicPr>
            <a:picLocks noChangeAspect="1" noChangeArrowheads="1"/>
          </p:cNvPicPr>
          <p:nvPr/>
        </p:nvPicPr>
        <p:blipFill>
          <a:blip r:embed="rId3"/>
          <a:srcRect/>
          <a:stretch>
            <a:fillRect/>
          </a:stretch>
        </p:blipFill>
        <p:spPr bwMode="auto">
          <a:xfrm>
            <a:off x="4876800" y="5181600"/>
            <a:ext cx="3322638" cy="815975"/>
          </a:xfrm>
          <a:prstGeom prst="rect">
            <a:avLst/>
          </a:prstGeom>
          <a:noFill/>
          <a:ln w="9525">
            <a:noFill/>
            <a:miter lim="800000"/>
            <a:headEnd/>
            <a:tailEnd/>
          </a:ln>
        </p:spPr>
      </p:pic>
      <p:grpSp>
        <p:nvGrpSpPr>
          <p:cNvPr id="677892" name="Group 5"/>
          <p:cNvGrpSpPr>
            <a:grpSpLocks/>
          </p:cNvGrpSpPr>
          <p:nvPr/>
        </p:nvGrpSpPr>
        <p:grpSpPr bwMode="auto">
          <a:xfrm>
            <a:off x="1925638" y="2281238"/>
            <a:ext cx="5292725" cy="2241550"/>
            <a:chOff x="0" y="0"/>
            <a:chExt cx="3334" cy="1412"/>
          </a:xfrm>
        </p:grpSpPr>
        <p:sp>
          <p:nvSpPr>
            <p:cNvPr id="677893" name="Rectangle 6"/>
            <p:cNvSpPr>
              <a:spLocks noChangeArrowheads="1"/>
            </p:cNvSpPr>
            <p:nvPr/>
          </p:nvSpPr>
          <p:spPr bwMode="auto">
            <a:xfrm>
              <a:off x="0" y="0"/>
              <a:ext cx="3334" cy="0"/>
            </a:xfrm>
            <a:prstGeom prst="rect">
              <a:avLst/>
            </a:prstGeom>
            <a:noFill/>
            <a:ln w="9525">
              <a:noFill/>
              <a:miter lim="800000"/>
              <a:headEnd/>
              <a:tailEnd/>
            </a:ln>
          </p:spPr>
          <p:txBody>
            <a:bodyPr>
              <a:spAutoFit/>
            </a:bodyPr>
            <a:lstStyle/>
            <a:p>
              <a:endParaRPr lang="en-US">
                <a:latin typeface="Comic Sans MS" pitchFamily="66" charset="0"/>
              </a:endParaRPr>
            </a:p>
          </p:txBody>
        </p:sp>
        <p:sp>
          <p:nvSpPr>
            <p:cNvPr id="677894" name="Rectangle 7"/>
            <p:cNvSpPr>
              <a:spLocks noChangeArrowheads="1"/>
            </p:cNvSpPr>
            <p:nvPr/>
          </p:nvSpPr>
          <p:spPr bwMode="auto">
            <a:xfrm>
              <a:off x="0" y="0"/>
              <a:ext cx="3334" cy="1412"/>
            </a:xfrm>
            <a:prstGeom prst="rect">
              <a:avLst/>
            </a:prstGeom>
            <a:noFill/>
            <a:ln w="9525">
              <a:noFill/>
              <a:miter lim="800000"/>
              <a:headEnd/>
              <a:tailEnd/>
            </a:ln>
          </p:spPr>
          <p:txBody>
            <a:bodyPr/>
            <a:lstStyle/>
            <a:p>
              <a:pPr fontAlgn="t"/>
              <a:r>
                <a:rPr lang="en-US" sz="2400"/>
                <a:t>  </a:t>
              </a:r>
              <a:r>
                <a:rPr lang="en-US" sz="14100"/>
                <a:t> </a:t>
              </a:r>
              <a:r>
                <a:rPr lang="en-US" sz="2400"/>
                <a:t>                                   </a:t>
              </a:r>
            </a:p>
          </p:txBody>
        </p:sp>
      </p:grpSp>
    </p:spTree>
  </p:cSld>
  <p:clrMapOvr>
    <a:masterClrMapping/>
  </p:clrMapOvr>
  <p:transition/>
  <p:timing>
    <p:tnLst>
      <p:par>
        <p:cTn id="1" dur="indefinite" restart="never" nodeType="tmRoot"/>
      </p:par>
    </p:tn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ctrTitle"/>
          </p:nvPr>
        </p:nvSpPr>
        <p:spPr>
          <a:xfrm>
            <a:off x="1066800" y="3124200"/>
            <a:ext cx="3352800" cy="1143000"/>
          </a:xfrm>
        </p:spPr>
        <p:txBody>
          <a:bodyPr>
            <a:normAutofit fontScale="90000"/>
          </a:bodyPr>
          <a:lstStyle/>
          <a:p>
            <a:pPr eaLnBrk="1" hangingPunct="1">
              <a:defRPr/>
            </a:pPr>
            <a:r>
              <a:rPr lang="en-US" sz="4400" dirty="0" smtClean="0"/>
              <a:t>In his first year as a writer, </a:t>
            </a:r>
            <a:br>
              <a:rPr lang="en-US" sz="4400" dirty="0" smtClean="0"/>
            </a:br>
            <a:r>
              <a:rPr lang="en-US" sz="4400" dirty="0" smtClean="0"/>
              <a:t>O. Henry was sentenced to prison for embezzlement.</a:t>
            </a:r>
          </a:p>
        </p:txBody>
      </p:sp>
      <p:pic>
        <p:nvPicPr>
          <p:cNvPr id="679938" name="Picture 3" descr="giftofmagi"/>
          <p:cNvPicPr>
            <a:picLocks noChangeAspect="1" noChangeArrowheads="1"/>
          </p:cNvPicPr>
          <p:nvPr/>
        </p:nvPicPr>
        <p:blipFill>
          <a:blip r:embed="rId3"/>
          <a:srcRect/>
          <a:stretch>
            <a:fillRect/>
          </a:stretch>
        </p:blipFill>
        <p:spPr bwMode="auto">
          <a:xfrm>
            <a:off x="4572000" y="714375"/>
            <a:ext cx="4321175" cy="54292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ctrTitle"/>
          </p:nvPr>
        </p:nvSpPr>
        <p:spPr>
          <a:xfrm>
            <a:off x="3276600" y="3429000"/>
            <a:ext cx="5257800" cy="1143000"/>
          </a:xfrm>
        </p:spPr>
        <p:txBody>
          <a:bodyPr>
            <a:normAutofit fontScale="90000"/>
          </a:bodyPr>
          <a:lstStyle/>
          <a:p>
            <a:pPr eaLnBrk="1" hangingPunct="1">
              <a:defRPr/>
            </a:pPr>
            <a:r>
              <a:rPr lang="en-US" sz="4000" dirty="0" smtClean="0"/>
              <a:t>In 1765, repairman James Watt designed the world’s first steam engine in only two days,</a:t>
            </a:r>
            <a:br>
              <a:rPr lang="en-US" sz="4000" dirty="0" smtClean="0"/>
            </a:br>
            <a:r>
              <a:rPr lang="en-US" sz="4000" dirty="0" smtClean="0"/>
              <a:t/>
            </a:r>
            <a:br>
              <a:rPr lang="en-US" sz="4000" dirty="0" smtClean="0"/>
            </a:br>
            <a:r>
              <a:rPr lang="en-US" sz="4000" dirty="0" smtClean="0"/>
              <a:t>but it took him 10 years before he could produce the first working model.</a:t>
            </a:r>
          </a:p>
        </p:txBody>
      </p:sp>
      <p:pic>
        <p:nvPicPr>
          <p:cNvPr id="681986" name="Picture 3" descr="j0145504"/>
          <p:cNvPicPr>
            <a:picLocks noChangeAspect="1" noChangeArrowheads="1"/>
          </p:cNvPicPr>
          <p:nvPr/>
        </p:nvPicPr>
        <p:blipFill>
          <a:blip r:embed="rId3"/>
          <a:srcRect/>
          <a:stretch>
            <a:fillRect/>
          </a:stretch>
        </p:blipFill>
        <p:spPr bwMode="auto">
          <a:xfrm>
            <a:off x="381000" y="1295400"/>
            <a:ext cx="2752725" cy="4267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ctrTitle"/>
          </p:nvPr>
        </p:nvSpPr>
        <p:spPr>
          <a:xfrm>
            <a:off x="304800" y="2362200"/>
            <a:ext cx="7772400" cy="1143000"/>
          </a:xfrm>
        </p:spPr>
        <p:txBody>
          <a:bodyPr>
            <a:noAutofit/>
          </a:bodyPr>
          <a:lstStyle/>
          <a:p>
            <a:pPr algn="r" eaLnBrk="1" hangingPunct="1">
              <a:defRPr/>
            </a:pPr>
            <a:r>
              <a:rPr lang="en-US" sz="5400" dirty="0" smtClean="0"/>
              <a:t>In its first 28 attempts to send rockets into space, NASA had 20 failures.</a:t>
            </a:r>
          </a:p>
        </p:txBody>
      </p:sp>
      <p:pic>
        <p:nvPicPr>
          <p:cNvPr id="684034" name="Picture 3" descr="j0144742"/>
          <p:cNvPicPr>
            <a:picLocks noChangeAspect="1" noChangeArrowheads="1"/>
          </p:cNvPicPr>
          <p:nvPr/>
        </p:nvPicPr>
        <p:blipFill>
          <a:blip r:embed="rId3"/>
          <a:srcRect/>
          <a:stretch>
            <a:fillRect/>
          </a:stretch>
        </p:blipFill>
        <p:spPr bwMode="auto">
          <a:xfrm>
            <a:off x="838200" y="4114800"/>
            <a:ext cx="3657600" cy="24145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defRPr/>
            </a:pPr>
            <a:r>
              <a:rPr lang="en-US" smtClean="0"/>
              <a:t>Myth Understandings</a:t>
            </a:r>
          </a:p>
        </p:txBody>
      </p:sp>
      <p:sp>
        <p:nvSpPr>
          <p:cNvPr id="33795" name="Rectangle 3"/>
          <p:cNvSpPr>
            <a:spLocks noGrp="1" noChangeArrowheads="1"/>
          </p:cNvSpPr>
          <p:nvPr>
            <p:ph idx="1"/>
          </p:nvPr>
        </p:nvSpPr>
        <p:spPr/>
        <p:txBody>
          <a:bodyPr/>
          <a:lstStyle/>
          <a:p>
            <a:pPr marL="0" indent="0" eaLnBrk="1" hangingPunct="1">
              <a:defRPr/>
            </a:pPr>
            <a:r>
              <a:rPr lang="en-US" smtClean="0"/>
              <a:t>Creative individuals are born, not made, and if one has special gifts, they are destined to be exceptional.</a:t>
            </a:r>
          </a:p>
          <a:p>
            <a:pPr marL="0" indent="0" eaLnBrk="1" hangingPunct="1">
              <a:defRPr/>
            </a:pPr>
            <a:endParaRPr lang="en-US" smtClean="0"/>
          </a:p>
          <a:p>
            <a:pPr marL="0" indent="0" eaLnBrk="1" hangingPunct="1">
              <a:defRPr/>
            </a:pPr>
            <a:r>
              <a:rPr lang="en-US" smtClean="0"/>
              <a:t>	True			False</a:t>
            </a:r>
          </a:p>
        </p:txBody>
      </p:sp>
    </p:spTree>
  </p:cSld>
  <p:clrMapOvr>
    <a:masterClrMapping/>
  </p:clrMapOvr>
  <p:transition>
    <p:fade thruBlk="1"/>
  </p:transition>
  <p:timing>
    <p:tnLst>
      <p:par>
        <p:cTn id="1" dur="indefinite" restart="never" nodeType="tmRoot"/>
      </p:par>
    </p:tnLst>
  </p:timing>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ChangeArrowheads="1"/>
          </p:cNvSpPr>
          <p:nvPr/>
        </p:nvSpPr>
        <p:spPr bwMode="auto">
          <a:xfrm>
            <a:off x="895350" y="342900"/>
            <a:ext cx="8324850" cy="1104900"/>
          </a:xfrm>
          <a:prstGeom prst="rect">
            <a:avLst/>
          </a:prstGeom>
          <a:noFill/>
          <a:ln w="9525">
            <a:noFill/>
            <a:miter lim="800000"/>
            <a:headEnd/>
            <a:tailEnd/>
          </a:ln>
          <a:effectLst/>
        </p:spPr>
        <p:txBody>
          <a:bodyPr lIns="92075" tIns="46038" rIns="92075" bIns="46038" anchor="b"/>
          <a:lstStyle/>
          <a:p>
            <a:pPr fontAlgn="auto">
              <a:lnSpc>
                <a:spcPct val="80000"/>
              </a:lnSpc>
              <a:spcBef>
                <a:spcPts val="0"/>
              </a:spcBef>
              <a:spcAft>
                <a:spcPts val="0"/>
              </a:spcAft>
              <a:defRPr/>
            </a:pPr>
            <a:r>
              <a:rPr lang="en-US" sz="4400" b="1" dirty="0">
                <a:solidFill>
                  <a:srgbClr val="008000"/>
                </a:solidFill>
                <a:effectLst>
                  <a:outerShdw blurRad="38100" dist="38100" dir="2700000" algn="tl">
                    <a:srgbClr val="000000">
                      <a:alpha val="43137"/>
                    </a:srgbClr>
                  </a:outerShdw>
                </a:effectLst>
                <a:latin typeface="Tempus Sans ITC" pitchFamily="82" charset="0"/>
              </a:rPr>
              <a:t>Mistakes About Mistakes</a:t>
            </a:r>
          </a:p>
        </p:txBody>
      </p:sp>
      <p:sp>
        <p:nvSpPr>
          <p:cNvPr id="203779" name="Rectangle 3"/>
          <p:cNvSpPr>
            <a:spLocks noChangeArrowheads="1"/>
          </p:cNvSpPr>
          <p:nvPr/>
        </p:nvSpPr>
        <p:spPr bwMode="auto">
          <a:xfrm>
            <a:off x="1143000" y="1790700"/>
            <a:ext cx="7772400" cy="4381500"/>
          </a:xfrm>
          <a:prstGeom prst="rect">
            <a:avLst/>
          </a:prstGeom>
          <a:noFill/>
          <a:ln w="9525">
            <a:noFill/>
            <a:miter lim="800000"/>
            <a:headEnd/>
            <a:tailEnd/>
          </a:ln>
          <a:effectLst/>
        </p:spPr>
        <p:txBody>
          <a:bodyPr lIns="92075" tIns="46038" rIns="92075" bIns="46038"/>
          <a:lstStyle/>
          <a:p>
            <a:pPr marL="342900" indent="-342900" fontAlgn="auto">
              <a:spcBef>
                <a:spcPct val="20000"/>
              </a:spcBef>
              <a:spcAft>
                <a:spcPts val="0"/>
              </a:spcAft>
              <a:buClr>
                <a:srgbClr val="008000"/>
              </a:buClr>
              <a:buSzPct val="90000"/>
              <a:buFont typeface="Arial" pitchFamily="34" charset="0"/>
              <a:buChar char="•"/>
              <a:defRPr/>
            </a:pPr>
            <a:r>
              <a:rPr lang="en-US" sz="3200" dirty="0">
                <a:solidFill>
                  <a:srgbClr val="008000"/>
                </a:solidFill>
                <a:effectLst>
                  <a:outerShdw blurRad="38100" dist="38100" dir="2700000" algn="tl">
                    <a:srgbClr val="000000">
                      <a:alpha val="43137"/>
                    </a:srgbClr>
                  </a:outerShdw>
                </a:effectLst>
                <a:latin typeface="Enchanted" pitchFamily="18" charset="0"/>
              </a:rPr>
              <a:t>The more successful you are, the fewer mistakes you make (the older you get, the fewer you should make).</a:t>
            </a:r>
          </a:p>
          <a:p>
            <a:pPr marL="342900" indent="-342900" fontAlgn="auto">
              <a:spcBef>
                <a:spcPct val="20000"/>
              </a:spcBef>
              <a:spcAft>
                <a:spcPts val="0"/>
              </a:spcAft>
              <a:buClr>
                <a:srgbClr val="008000"/>
              </a:buClr>
              <a:buSzPct val="90000"/>
              <a:buFont typeface="Arial" pitchFamily="34" charset="0"/>
              <a:buChar char="•"/>
              <a:defRPr/>
            </a:pPr>
            <a:r>
              <a:rPr lang="en-US" sz="3200" dirty="0">
                <a:solidFill>
                  <a:srgbClr val="008000"/>
                </a:solidFill>
                <a:effectLst>
                  <a:outerShdw blurRad="38100" dist="38100" dir="2700000" algn="tl">
                    <a:srgbClr val="000000">
                      <a:alpha val="43137"/>
                    </a:srgbClr>
                  </a:outerShdw>
                </a:effectLst>
                <a:latin typeface="Enchanted" pitchFamily="18" charset="0"/>
              </a:rPr>
              <a:t>Confusing mistakes with failure.</a:t>
            </a:r>
          </a:p>
          <a:p>
            <a:pPr marL="342900" indent="-342900" fontAlgn="auto">
              <a:spcBef>
                <a:spcPct val="20000"/>
              </a:spcBef>
              <a:spcAft>
                <a:spcPts val="0"/>
              </a:spcAft>
              <a:buClr>
                <a:srgbClr val="008000"/>
              </a:buClr>
              <a:buSzPct val="90000"/>
              <a:buFont typeface="Arial" pitchFamily="34" charset="0"/>
              <a:buChar char="•"/>
              <a:defRPr/>
            </a:pPr>
            <a:r>
              <a:rPr lang="en-US" sz="3200" dirty="0">
                <a:solidFill>
                  <a:srgbClr val="008000"/>
                </a:solidFill>
                <a:effectLst>
                  <a:outerShdw blurRad="38100" dist="38100" dir="2700000" algn="tl">
                    <a:srgbClr val="000000">
                      <a:alpha val="43137"/>
                    </a:srgbClr>
                  </a:outerShdw>
                </a:effectLst>
                <a:latin typeface="Enchanted" pitchFamily="18" charset="0"/>
              </a:rPr>
              <a:t>Believing other people have it easier.</a:t>
            </a:r>
          </a:p>
          <a:p>
            <a:pPr marL="342900" indent="-342900" fontAlgn="auto">
              <a:spcBef>
                <a:spcPct val="20000"/>
              </a:spcBef>
              <a:spcAft>
                <a:spcPts val="0"/>
              </a:spcAft>
              <a:buClr>
                <a:srgbClr val="008000"/>
              </a:buClr>
              <a:buSzPct val="90000"/>
              <a:buFont typeface="Arial" pitchFamily="34" charset="0"/>
              <a:buChar char="•"/>
              <a:defRPr/>
            </a:pPr>
            <a:r>
              <a:rPr lang="en-US" sz="3200" dirty="0">
                <a:solidFill>
                  <a:srgbClr val="008000"/>
                </a:solidFill>
                <a:effectLst>
                  <a:outerShdw blurRad="38100" dist="38100" dir="2700000" algn="tl">
                    <a:srgbClr val="000000">
                      <a:alpha val="43137"/>
                    </a:srgbClr>
                  </a:outerShdw>
                </a:effectLst>
                <a:latin typeface="Enchanted" pitchFamily="18" charset="0"/>
              </a:rPr>
              <a:t>Mistakes have to be painful.</a:t>
            </a:r>
          </a:p>
        </p:txBody>
      </p:sp>
    </p:spTree>
  </p:cSld>
  <p:clrMapOvr>
    <a:masterClrMapping/>
  </p:clrMapOvr>
  <p:transition/>
  <p:timing>
    <p:tnLst>
      <p:par>
        <p:cTn id="1" dur="indefinite" restart="never" nodeType="tmRoot"/>
      </p:par>
    </p:tnLst>
  </p:timing>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7" name="Rectangle 3"/>
          <p:cNvSpPr>
            <a:spLocks noGrp="1" noChangeArrowheads="1"/>
          </p:cNvSpPr>
          <p:nvPr>
            <p:ph idx="1"/>
          </p:nvPr>
        </p:nvSpPr>
        <p:spPr>
          <a:xfrm>
            <a:off x="457200" y="609600"/>
            <a:ext cx="7772400" cy="5105400"/>
          </a:xfrm>
        </p:spPr>
        <p:txBody>
          <a:bodyPr/>
          <a:lstStyle/>
          <a:p>
            <a:pPr eaLnBrk="1" hangingPunct="1">
              <a:buFont typeface="Wingdings" pitchFamily="2" charset="2"/>
              <a:buNone/>
              <a:defRPr/>
            </a:pPr>
            <a:r>
              <a:rPr lang="en-US" sz="3200" dirty="0" smtClean="0"/>
              <a:t>	“I feel that seeing a really great performance on the stage is one of the most wonderful experiences you can have.  And while there is lots of good work about, those nights when you are present at something extraordinary are very rare; one can remember them on one hand.  It’s a very elusive thing to achieve.</a:t>
            </a:r>
          </a:p>
          <a:p>
            <a:pPr algn="r" eaLnBrk="1" hangingPunct="1">
              <a:buFont typeface="Wingdings" pitchFamily="2" charset="2"/>
              <a:buNone/>
              <a:defRPr/>
            </a:pPr>
            <a:r>
              <a:rPr lang="en-US" sz="2000" dirty="0" smtClean="0"/>
              <a:t>Lynn Redgrave</a:t>
            </a:r>
          </a:p>
        </p:txBody>
      </p:sp>
    </p:spTree>
  </p:cSld>
  <p:clrMapOvr>
    <a:masterClrMapping/>
  </p:clrMapOvr>
  <p:transition/>
  <p:timing>
    <p:tnLst>
      <p:par>
        <p:cTn id="1" dur="indefinite" restart="never" nodeType="tmRoot"/>
      </p:par>
    </p:tnLst>
  </p:timing>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ctrTitle"/>
          </p:nvPr>
        </p:nvSpPr>
        <p:spPr>
          <a:xfrm>
            <a:off x="685800" y="2438400"/>
            <a:ext cx="7772400" cy="1143000"/>
          </a:xfrm>
        </p:spPr>
        <p:txBody>
          <a:bodyPr>
            <a:noAutofit/>
          </a:bodyPr>
          <a:lstStyle/>
          <a:p>
            <a:pPr eaLnBrk="1" hangingPunct="1">
              <a:defRPr/>
            </a:pPr>
            <a:r>
              <a:rPr lang="en-US" sz="6000" dirty="0" smtClean="0"/>
              <a:t>“A good writer always works at the impossible.”</a:t>
            </a:r>
          </a:p>
        </p:txBody>
      </p:sp>
      <p:sp>
        <p:nvSpPr>
          <p:cNvPr id="207875" name="Rectangle 3"/>
          <p:cNvSpPr>
            <a:spLocks noGrp="1" noChangeArrowheads="1"/>
          </p:cNvSpPr>
          <p:nvPr>
            <p:ph type="subTitle" idx="1"/>
          </p:nvPr>
        </p:nvSpPr>
        <p:spPr>
          <a:xfrm>
            <a:off x="2514600" y="4114800"/>
            <a:ext cx="6400800" cy="1752600"/>
          </a:xfrm>
        </p:spPr>
        <p:txBody>
          <a:bodyPr/>
          <a:lstStyle/>
          <a:p>
            <a:pPr algn="r" eaLnBrk="1" hangingPunct="1">
              <a:defRPr/>
            </a:pPr>
            <a:r>
              <a:rPr lang="en-US" sz="2400" smtClean="0"/>
              <a:t>John Steinbeck</a:t>
            </a:r>
          </a:p>
        </p:txBody>
      </p:sp>
    </p:spTree>
  </p:cSld>
  <p:clrMapOvr>
    <a:masterClrMapping/>
  </p:clrMapOvr>
  <p:transition/>
  <p:timing>
    <p:tnLst>
      <p:par>
        <p:cTn id="1" dur="indefinite" restart="never" nodeType="tmRoot"/>
      </p:par>
    </p:tnLst>
  </p:timing>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idx="1"/>
          </p:nvPr>
        </p:nvSpPr>
        <p:spPr>
          <a:xfrm>
            <a:off x="381000" y="1905000"/>
            <a:ext cx="7772400" cy="4114800"/>
          </a:xfrm>
        </p:spPr>
        <p:txBody>
          <a:bodyPr/>
          <a:lstStyle/>
          <a:p>
            <a:pPr algn="r" eaLnBrk="1" hangingPunct="1">
              <a:buFont typeface="Wingdings" pitchFamily="2" charset="2"/>
              <a:buNone/>
              <a:defRPr/>
            </a:pPr>
            <a:r>
              <a:rPr lang="en-US" dirty="0" smtClean="0"/>
              <a:t>“The greatest single achievement of science in this most scientifically productive of centuries is the decision that we are profoundly ignorant.”</a:t>
            </a:r>
          </a:p>
          <a:p>
            <a:pPr algn="r" eaLnBrk="1" hangingPunct="1">
              <a:buFont typeface="Wingdings" pitchFamily="2" charset="2"/>
              <a:buNone/>
              <a:defRPr/>
            </a:pPr>
            <a:endParaRPr lang="en-US" dirty="0" smtClean="0"/>
          </a:p>
          <a:p>
            <a:pPr algn="r" eaLnBrk="1" hangingPunct="1">
              <a:buFont typeface="Wingdings" pitchFamily="2" charset="2"/>
              <a:buNone/>
              <a:defRPr/>
            </a:pPr>
            <a:r>
              <a:rPr lang="en-US" sz="2400" dirty="0" smtClean="0"/>
              <a:t>Lewis Thomas</a:t>
            </a:r>
          </a:p>
        </p:txBody>
      </p:sp>
    </p:spTree>
  </p:cSld>
  <p:clrMapOvr>
    <a:masterClrMapping/>
  </p:clrMapOvr>
  <p:transition/>
  <p:timing>
    <p:tnLst>
      <p:par>
        <p:cTn id="1" dur="indefinite" restart="never" nodeType="tmRoot"/>
      </p:par>
    </p:tnLst>
  </p:timing>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ChangeArrowheads="1"/>
          </p:cNvSpPr>
          <p:nvPr/>
        </p:nvSpPr>
        <p:spPr bwMode="auto">
          <a:xfrm>
            <a:off x="590550" y="266700"/>
            <a:ext cx="8324850" cy="1104900"/>
          </a:xfrm>
          <a:prstGeom prst="rect">
            <a:avLst/>
          </a:prstGeom>
          <a:noFill/>
          <a:ln w="9525">
            <a:noFill/>
            <a:miter lim="800000"/>
            <a:headEnd/>
            <a:tailEnd/>
          </a:ln>
          <a:effectLst>
            <a:outerShdw dist="35921" dir="2700000" algn="ctr" rotWithShape="0">
              <a:schemeClr val="bg2"/>
            </a:outerShdw>
          </a:effectLst>
        </p:spPr>
        <p:txBody>
          <a:bodyPr lIns="92075" tIns="46038" rIns="92075" bIns="46038" anchor="b"/>
          <a:lstStyle/>
          <a:p>
            <a:pPr fontAlgn="auto">
              <a:lnSpc>
                <a:spcPct val="80000"/>
              </a:lnSpc>
              <a:spcBef>
                <a:spcPts val="0"/>
              </a:spcBef>
              <a:spcAft>
                <a:spcPts val="0"/>
              </a:spcAft>
              <a:defRPr/>
            </a:pPr>
            <a:r>
              <a:rPr lang="en-US" sz="4400" b="1" dirty="0">
                <a:solidFill>
                  <a:srgbClr val="008000"/>
                </a:solidFill>
                <a:latin typeface="Tempus Sans ITC" pitchFamily="82" charset="0"/>
              </a:rPr>
              <a:t>Mistakes About Mistakes</a:t>
            </a:r>
          </a:p>
        </p:txBody>
      </p:sp>
      <p:sp>
        <p:nvSpPr>
          <p:cNvPr id="211971" name="Rectangle 3"/>
          <p:cNvSpPr>
            <a:spLocks noChangeArrowheads="1"/>
          </p:cNvSpPr>
          <p:nvPr/>
        </p:nvSpPr>
        <p:spPr bwMode="auto">
          <a:xfrm>
            <a:off x="1143000" y="1790700"/>
            <a:ext cx="7772400" cy="4381500"/>
          </a:xfrm>
          <a:prstGeom prst="rect">
            <a:avLst/>
          </a:prstGeom>
          <a:noFill/>
          <a:ln w="9525">
            <a:noFill/>
            <a:miter lim="800000"/>
            <a:headEnd/>
            <a:tailEnd/>
          </a:ln>
          <a:effectLst/>
        </p:spPr>
        <p:txBody>
          <a:bodyPr lIns="92075" tIns="46038" rIns="92075" bIns="46038"/>
          <a:lstStyle/>
          <a:p>
            <a:pPr marL="342900" indent="-342900" fontAlgn="auto">
              <a:spcBef>
                <a:spcPct val="20000"/>
              </a:spcBef>
              <a:spcAft>
                <a:spcPts val="0"/>
              </a:spcAft>
              <a:buClr>
                <a:srgbClr val="008000"/>
              </a:buClr>
              <a:buSzPct val="90000"/>
              <a:buFont typeface="Arial" pitchFamily="34" charset="0"/>
              <a:buChar char="•"/>
              <a:defRPr/>
            </a:pPr>
            <a:r>
              <a:rPr lang="en-US" sz="3200" dirty="0">
                <a:solidFill>
                  <a:srgbClr val="008000"/>
                </a:solidFill>
                <a:effectLst>
                  <a:outerShdw blurRad="38100" dist="38100" dir="2700000" algn="tl">
                    <a:srgbClr val="000000">
                      <a:alpha val="43137"/>
                    </a:srgbClr>
                  </a:outerShdw>
                </a:effectLst>
                <a:latin typeface="Enchanted" pitchFamily="18" charset="0"/>
              </a:rPr>
              <a:t>The more successful you are, the fewer mistakes you make (the older you get, the fewer you should make).</a:t>
            </a:r>
          </a:p>
          <a:p>
            <a:pPr marL="342900" indent="-342900" fontAlgn="auto">
              <a:spcBef>
                <a:spcPct val="20000"/>
              </a:spcBef>
              <a:spcAft>
                <a:spcPts val="0"/>
              </a:spcAft>
              <a:buClr>
                <a:srgbClr val="008000"/>
              </a:buClr>
              <a:buSzPct val="90000"/>
              <a:buFont typeface="Arial" pitchFamily="34" charset="0"/>
              <a:buChar char="•"/>
              <a:defRPr/>
            </a:pPr>
            <a:r>
              <a:rPr lang="en-US" sz="3200" dirty="0">
                <a:solidFill>
                  <a:srgbClr val="008000"/>
                </a:solidFill>
                <a:effectLst>
                  <a:outerShdw blurRad="38100" dist="38100" dir="2700000" algn="tl">
                    <a:srgbClr val="000000">
                      <a:alpha val="43137"/>
                    </a:srgbClr>
                  </a:outerShdw>
                </a:effectLst>
                <a:latin typeface="Enchanted" pitchFamily="18" charset="0"/>
              </a:rPr>
              <a:t>Confusing mistakes with failure.</a:t>
            </a:r>
          </a:p>
          <a:p>
            <a:pPr marL="342900" indent="-342900" fontAlgn="auto">
              <a:spcBef>
                <a:spcPct val="20000"/>
              </a:spcBef>
              <a:spcAft>
                <a:spcPts val="0"/>
              </a:spcAft>
              <a:buClr>
                <a:srgbClr val="008000"/>
              </a:buClr>
              <a:buSzPct val="90000"/>
              <a:buFont typeface="Arial" pitchFamily="34" charset="0"/>
              <a:buChar char="•"/>
              <a:defRPr/>
            </a:pPr>
            <a:r>
              <a:rPr lang="en-US" sz="3200" dirty="0">
                <a:solidFill>
                  <a:srgbClr val="008000"/>
                </a:solidFill>
                <a:effectLst>
                  <a:outerShdw blurRad="38100" dist="38100" dir="2700000" algn="tl">
                    <a:srgbClr val="000000">
                      <a:alpha val="43137"/>
                    </a:srgbClr>
                  </a:outerShdw>
                </a:effectLst>
                <a:latin typeface="Enchanted" pitchFamily="18" charset="0"/>
              </a:rPr>
              <a:t>Believing other people have it easier.</a:t>
            </a:r>
          </a:p>
          <a:p>
            <a:pPr marL="342900" indent="-342900" fontAlgn="auto">
              <a:spcBef>
                <a:spcPct val="20000"/>
              </a:spcBef>
              <a:spcAft>
                <a:spcPts val="0"/>
              </a:spcAft>
              <a:buClr>
                <a:srgbClr val="008000"/>
              </a:buClr>
              <a:buSzPct val="90000"/>
              <a:buFont typeface="Arial" pitchFamily="34" charset="0"/>
              <a:buChar char="•"/>
              <a:defRPr/>
            </a:pPr>
            <a:r>
              <a:rPr lang="en-US" sz="3200" dirty="0">
                <a:solidFill>
                  <a:srgbClr val="008000"/>
                </a:solidFill>
                <a:effectLst>
                  <a:outerShdw blurRad="38100" dist="38100" dir="2700000" algn="tl">
                    <a:srgbClr val="000000">
                      <a:alpha val="43137"/>
                    </a:srgbClr>
                  </a:outerShdw>
                </a:effectLst>
                <a:latin typeface="Enchanted" pitchFamily="18" charset="0"/>
              </a:rPr>
              <a:t>Mistakes have to be painful.</a:t>
            </a:r>
          </a:p>
        </p:txBody>
      </p:sp>
    </p:spTree>
  </p:cSld>
  <p:clrMapOvr>
    <a:masterClrMapping/>
  </p:clrMapOvr>
  <p:transition/>
  <p:timing>
    <p:tnLst>
      <p:par>
        <p:cTn id="1" dur="indefinite" restart="never" nodeType="tmRoot"/>
      </p:par>
    </p:tnLst>
  </p:timing>
</p:sld>
</file>

<file path=ppt/slides/slide4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fontScale="90000"/>
          </a:bodyPr>
          <a:lstStyle/>
          <a:p>
            <a:pPr eaLnBrk="1" hangingPunct="1">
              <a:defRPr/>
            </a:pPr>
            <a:r>
              <a:rPr lang="en-US" smtClean="0"/>
              <a:t>Why Mistakes Are So Important</a:t>
            </a:r>
          </a:p>
        </p:txBody>
      </p:sp>
      <p:sp>
        <p:nvSpPr>
          <p:cNvPr id="7171" name="Rectangle 3"/>
          <p:cNvSpPr>
            <a:spLocks noGrp="1" noChangeArrowheads="1"/>
          </p:cNvSpPr>
          <p:nvPr>
            <p:ph idx="1"/>
          </p:nvPr>
        </p:nvSpPr>
        <p:spPr/>
        <p:txBody>
          <a:bodyPr/>
          <a:lstStyle/>
          <a:p>
            <a:pPr eaLnBrk="1" hangingPunct="1">
              <a:lnSpc>
                <a:spcPct val="90000"/>
              </a:lnSpc>
              <a:buFont typeface="Arial" pitchFamily="34" charset="0"/>
              <a:buChar char="•"/>
              <a:defRPr/>
            </a:pPr>
            <a:r>
              <a:rPr lang="en-US" sz="2800" dirty="0" smtClean="0"/>
              <a:t>Without a healthy relationship to mistakes the organization’s culture is risk-averse and fear driven</a:t>
            </a:r>
          </a:p>
          <a:p>
            <a:pPr eaLnBrk="1" hangingPunct="1">
              <a:lnSpc>
                <a:spcPct val="90000"/>
              </a:lnSpc>
              <a:buFont typeface="Arial" pitchFamily="34" charset="0"/>
              <a:buChar char="•"/>
              <a:defRPr/>
            </a:pPr>
            <a:r>
              <a:rPr lang="en-US" sz="2800" dirty="0" smtClean="0"/>
              <a:t>A willingness to learn from mistakes rather than hide from or punish them can lead to innovation</a:t>
            </a:r>
          </a:p>
          <a:p>
            <a:pPr lvl="2" eaLnBrk="1" hangingPunct="1">
              <a:lnSpc>
                <a:spcPct val="90000"/>
              </a:lnSpc>
              <a:defRPr/>
            </a:pPr>
            <a:endParaRPr lang="en-US" dirty="0" smtClean="0"/>
          </a:p>
          <a:p>
            <a:pPr eaLnBrk="1" hangingPunct="1">
              <a:lnSpc>
                <a:spcPct val="90000"/>
              </a:lnSpc>
              <a:defRPr/>
            </a:pPr>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 calcmode="lin" valueType="num">
                                      <p:cBhvr additive="base">
                                        <p:cTn id="13" dur="500" fill="hold"/>
                                        <p:tgtEl>
                                          <p:spTgt spid="7171">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bldLvl="5" autoUpdateAnimBg="0"/>
    </p:bldLst>
  </p:timing>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Types of Mistakes</a:t>
            </a:r>
            <a:endParaRPr lang="en-US" dirty="0"/>
          </a:p>
        </p:txBody>
      </p:sp>
      <p:sp>
        <p:nvSpPr>
          <p:cNvPr id="3" name="Content Placeholder 2"/>
          <p:cNvSpPr>
            <a:spLocks noGrp="1"/>
          </p:cNvSpPr>
          <p:nvPr>
            <p:ph idx="1"/>
          </p:nvPr>
        </p:nvSpPr>
        <p:spPr/>
        <p:txBody>
          <a:bodyPr>
            <a:normAutofit fontScale="92500" lnSpcReduction="20000"/>
          </a:bodyPr>
          <a:lstStyle/>
          <a:p>
            <a:pPr eaLnBrk="1" hangingPunct="1">
              <a:buFont typeface="Arial" pitchFamily="34" charset="0"/>
              <a:buChar char="•"/>
              <a:defRPr/>
            </a:pPr>
            <a:r>
              <a:rPr lang="en-US" sz="2400" dirty="0" smtClean="0"/>
              <a:t>Deviating from Protocols</a:t>
            </a:r>
          </a:p>
          <a:p>
            <a:pPr marL="750888" lvl="1" indent="-293688" eaLnBrk="1" hangingPunct="1">
              <a:buFont typeface="Arial" pitchFamily="34" charset="0"/>
              <a:buChar char="•"/>
              <a:defRPr/>
            </a:pPr>
            <a:r>
              <a:rPr lang="en-US" sz="2000" dirty="0" smtClean="0"/>
              <a:t>Gulf Oil Spill</a:t>
            </a:r>
          </a:p>
          <a:p>
            <a:pPr marL="750888" lvl="1" indent="-293688" eaLnBrk="1" hangingPunct="1">
              <a:buFont typeface="Arial" pitchFamily="34" charset="0"/>
              <a:buChar char="•"/>
              <a:defRPr/>
            </a:pPr>
            <a:r>
              <a:rPr lang="en-US" sz="2000" dirty="0" smtClean="0"/>
              <a:t>Air Traffic Controllers falling asleep</a:t>
            </a:r>
          </a:p>
          <a:p>
            <a:pPr marL="750888" lvl="1" indent="-293688" eaLnBrk="1" hangingPunct="1">
              <a:buFont typeface="Arial" pitchFamily="34" charset="0"/>
              <a:buChar char="•"/>
              <a:defRPr/>
            </a:pPr>
            <a:r>
              <a:rPr lang="en-US" sz="2000" dirty="0" smtClean="0"/>
              <a:t>Toyota engineering errors</a:t>
            </a:r>
          </a:p>
          <a:p>
            <a:pPr eaLnBrk="1" hangingPunct="1">
              <a:buFont typeface="Arial" pitchFamily="34" charset="0"/>
              <a:buChar char="•"/>
              <a:defRPr/>
            </a:pPr>
            <a:r>
              <a:rPr lang="en-US" sz="2400" dirty="0" smtClean="0"/>
              <a:t>Complexity</a:t>
            </a:r>
          </a:p>
          <a:p>
            <a:pPr marL="750888" lvl="1" indent="-293688" eaLnBrk="1" hangingPunct="1">
              <a:buFont typeface="Arial" pitchFamily="34" charset="0"/>
              <a:buChar char="•"/>
              <a:defRPr/>
            </a:pPr>
            <a:r>
              <a:rPr lang="en-US" sz="2100" dirty="0" smtClean="0"/>
              <a:t>Hospital errors</a:t>
            </a:r>
          </a:p>
          <a:p>
            <a:pPr marL="750888" lvl="1" indent="-293688" eaLnBrk="1" hangingPunct="1">
              <a:buFont typeface="Arial" pitchFamily="34" charset="0"/>
              <a:buChar char="•"/>
              <a:defRPr/>
            </a:pPr>
            <a:r>
              <a:rPr lang="en-US" sz="2100" dirty="0" smtClean="0"/>
              <a:t>Challenger Space Shuttle </a:t>
            </a:r>
          </a:p>
          <a:p>
            <a:pPr eaLnBrk="1" hangingPunct="1">
              <a:buFont typeface="Arial" pitchFamily="34" charset="0"/>
              <a:buChar char="•"/>
              <a:defRPr/>
            </a:pPr>
            <a:r>
              <a:rPr lang="en-US" sz="2400" dirty="0" smtClean="0"/>
              <a:t>Experimental</a:t>
            </a:r>
          </a:p>
          <a:p>
            <a:pPr marL="750888" lvl="1" indent="-293688" eaLnBrk="1" hangingPunct="1">
              <a:buFont typeface="Arial" pitchFamily="34" charset="0"/>
              <a:buChar char="•"/>
              <a:defRPr/>
            </a:pPr>
            <a:r>
              <a:rPr lang="en-US" sz="2100" dirty="0" smtClean="0"/>
              <a:t>Pharmaceutical</a:t>
            </a:r>
          </a:p>
          <a:p>
            <a:pPr eaLnBrk="1" hangingPunct="1">
              <a:buFont typeface="Arial" pitchFamily="34" charset="0"/>
              <a:buChar char="•"/>
              <a:defRPr/>
            </a:pPr>
            <a:r>
              <a:rPr lang="en-US" sz="2400" dirty="0" smtClean="0"/>
              <a:t>Success-Overconfidence</a:t>
            </a:r>
          </a:p>
          <a:p>
            <a:pPr marL="750888" lvl="1" indent="-293688" eaLnBrk="1" hangingPunct="1">
              <a:buFont typeface="Arial" pitchFamily="34" charset="0"/>
              <a:buChar char="•"/>
              <a:defRPr/>
            </a:pPr>
            <a:r>
              <a:rPr lang="en-US" sz="2100" dirty="0" smtClean="0"/>
              <a:t>Assumptions about how </a:t>
            </a:r>
            <a:r>
              <a:rPr lang="en-US" sz="2100" dirty="0" err="1" smtClean="0"/>
              <a:t>successs</a:t>
            </a:r>
            <a:r>
              <a:rPr lang="en-US" sz="2100" dirty="0" smtClean="0"/>
              <a:t> was achieved</a:t>
            </a:r>
          </a:p>
          <a:p>
            <a:pPr marL="750888" lvl="1" indent="-293688" eaLnBrk="1" hangingPunct="1">
              <a:buFont typeface="Arial" pitchFamily="34" charset="0"/>
              <a:buChar char="•"/>
              <a:defRPr/>
            </a:pPr>
            <a:r>
              <a:rPr lang="en-US" sz="2100" dirty="0" smtClean="0"/>
              <a:t>Ignoring outside threats, small and large</a:t>
            </a:r>
          </a:p>
          <a:p>
            <a:pPr lvl="1" eaLnBrk="1" hangingPunct="1">
              <a:buFont typeface="Arial" pitchFamily="34" charset="0"/>
              <a:buChar char="•"/>
              <a:defRPr/>
            </a:pPr>
            <a:r>
              <a:rPr lang="en-US" sz="2000" dirty="0" smtClean="0"/>
              <a:t>Over-reaching</a:t>
            </a:r>
          </a:p>
          <a:p>
            <a:pPr eaLnBrk="1" hangingPunct="1">
              <a:defRPr/>
            </a:pPr>
            <a:endParaRPr 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500"/>
                                        <p:tgtEl>
                                          <p:spTgt spid="3">
                                            <p:txEl>
                                              <p:pRg st="0" end="0"/>
                                            </p:txEl>
                                          </p:spTgt>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amond(in)">
                                      <p:cBhvr>
                                        <p:cTn id="10" dur="500"/>
                                        <p:tgtEl>
                                          <p:spTgt spid="3">
                                            <p:txEl>
                                              <p:pRg st="1" end="1"/>
                                            </p:txEl>
                                          </p:spTgt>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amond(in)">
                                      <p:cBhvr>
                                        <p:cTn id="13" dur="500"/>
                                        <p:tgtEl>
                                          <p:spTgt spid="3">
                                            <p:txEl>
                                              <p:pRg st="2" end="2"/>
                                            </p:txEl>
                                          </p:spTgt>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diamond(in)">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diamond(in)">
                                      <p:cBhvr>
                                        <p:cTn id="21" dur="500"/>
                                        <p:tgtEl>
                                          <p:spTgt spid="3">
                                            <p:txEl>
                                              <p:pRg st="4" end="4"/>
                                            </p:txEl>
                                          </p:spTgt>
                                        </p:tgtEl>
                                      </p:cBhvr>
                                    </p:animEffect>
                                  </p:childTnLst>
                                </p:cTn>
                              </p:par>
                              <p:par>
                                <p:cTn id="22" presetID="8" presetClass="entr" presetSubtype="16"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diamond(in)">
                                      <p:cBhvr>
                                        <p:cTn id="24" dur="500"/>
                                        <p:tgtEl>
                                          <p:spTgt spid="3">
                                            <p:txEl>
                                              <p:pRg st="5" end="5"/>
                                            </p:txEl>
                                          </p:spTgt>
                                        </p:tgtEl>
                                      </p:cBhvr>
                                    </p:animEffect>
                                  </p:childTnLst>
                                </p:cTn>
                              </p:par>
                              <p:par>
                                <p:cTn id="25" presetID="8" presetClass="entr" presetSubtype="16"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diamond(in)">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diamond(in)">
                                      <p:cBhvr>
                                        <p:cTn id="32" dur="500"/>
                                        <p:tgtEl>
                                          <p:spTgt spid="3">
                                            <p:txEl>
                                              <p:pRg st="7" end="7"/>
                                            </p:txEl>
                                          </p:spTgt>
                                        </p:tgtEl>
                                      </p:cBhvr>
                                    </p:animEffect>
                                  </p:childTnLst>
                                </p:cTn>
                              </p:par>
                              <p:par>
                                <p:cTn id="33" presetID="8" presetClass="entr" presetSubtype="16"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diamond(in)">
                                      <p:cBhvr>
                                        <p:cTn id="35" dur="500"/>
                                        <p:tgtEl>
                                          <p:spTgt spid="3">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diamond(in)">
                                      <p:cBhvr>
                                        <p:cTn id="40" dur="500"/>
                                        <p:tgtEl>
                                          <p:spTgt spid="3">
                                            <p:txEl>
                                              <p:pRg st="9" end="9"/>
                                            </p:txEl>
                                          </p:spTgt>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diamond(in)">
                                      <p:cBhvr>
                                        <p:cTn id="43" dur="500"/>
                                        <p:tgtEl>
                                          <p:spTgt spid="3">
                                            <p:txEl>
                                              <p:pRg st="10" end="10"/>
                                            </p:txEl>
                                          </p:spTgt>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3">
                                            <p:txEl>
                                              <p:pRg st="11" end="11"/>
                                            </p:txEl>
                                          </p:spTgt>
                                        </p:tgtEl>
                                        <p:attrNameLst>
                                          <p:attrName>style.visibility</p:attrName>
                                        </p:attrNameLst>
                                      </p:cBhvr>
                                      <p:to>
                                        <p:strVal val="visible"/>
                                      </p:to>
                                    </p:set>
                                    <p:animEffect transition="in" filter="diamond(in)">
                                      <p:cBhvr>
                                        <p:cTn id="46" dur="500"/>
                                        <p:tgtEl>
                                          <p:spTgt spid="3">
                                            <p:txEl>
                                              <p:pRg st="11" end="11"/>
                                            </p:txEl>
                                          </p:spTgt>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3">
                                            <p:txEl>
                                              <p:pRg st="12" end="12"/>
                                            </p:txEl>
                                          </p:spTgt>
                                        </p:tgtEl>
                                        <p:attrNameLst>
                                          <p:attrName>style.visibility</p:attrName>
                                        </p:attrNameLst>
                                      </p:cBhvr>
                                      <p:to>
                                        <p:strVal val="visible"/>
                                      </p:to>
                                    </p:set>
                                    <p:animEffect transition="in" filter="diamond(in)">
                                      <p:cBhvr>
                                        <p:cTn id="49"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defRPr/>
            </a:pPr>
            <a:r>
              <a:rPr lang="en-US" smtClean="0"/>
              <a:t>Common Causes of Error</a:t>
            </a:r>
          </a:p>
        </p:txBody>
      </p:sp>
      <p:sp>
        <p:nvSpPr>
          <p:cNvPr id="9219" name="Rectangle 3"/>
          <p:cNvSpPr>
            <a:spLocks noGrp="1" noChangeArrowheads="1"/>
          </p:cNvSpPr>
          <p:nvPr>
            <p:ph idx="1"/>
          </p:nvPr>
        </p:nvSpPr>
        <p:spPr/>
        <p:txBody>
          <a:bodyPr/>
          <a:lstStyle/>
          <a:p>
            <a:pPr eaLnBrk="1" hangingPunct="1">
              <a:buFont typeface="Arial" pitchFamily="34" charset="0"/>
              <a:buChar char="•"/>
              <a:defRPr/>
            </a:pPr>
            <a:r>
              <a:rPr lang="en-US" dirty="0" smtClean="0"/>
              <a:t>Information overload</a:t>
            </a:r>
          </a:p>
          <a:p>
            <a:pPr marL="800100" lvl="1" indent="-342900" eaLnBrk="1" hangingPunct="1">
              <a:buFont typeface="Arial" pitchFamily="34" charset="0"/>
              <a:buChar char="•"/>
              <a:defRPr/>
            </a:pPr>
            <a:r>
              <a:rPr lang="en-US" dirty="0" smtClean="0"/>
              <a:t>It is a mistake to assume that because something has been said, it has been heard, let alone understood</a:t>
            </a:r>
          </a:p>
        </p:txBody>
      </p:sp>
      <p:pic>
        <p:nvPicPr>
          <p:cNvPr id="702467" name="Picture 4"/>
          <p:cNvPicPr>
            <a:picLocks noChangeAspect="1" noChangeArrowheads="1"/>
          </p:cNvPicPr>
          <p:nvPr/>
        </p:nvPicPr>
        <p:blipFill>
          <a:blip r:embed="rId3"/>
          <a:srcRect/>
          <a:stretch>
            <a:fillRect/>
          </a:stretch>
        </p:blipFill>
        <p:spPr bwMode="auto">
          <a:xfrm>
            <a:off x="7467600" y="4648200"/>
            <a:ext cx="1416050" cy="19812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checkerboard(across)">
                                      <p:cBhvr>
                                        <p:cTn id="7" dur="500"/>
                                        <p:tgtEl>
                                          <p:spTgt spid="92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checkerboard(across)">
                                      <p:cBhvr>
                                        <p:cTn id="12" dur="500"/>
                                        <p:tgtEl>
                                          <p:spTgt spid="92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bldLvl="5" autoUpdateAnimBg="0"/>
    </p:bldLst>
  </p:timing>
</p:sld>
</file>

<file path=ppt/slides/slide4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defRPr/>
            </a:pPr>
            <a:r>
              <a:rPr lang="en-US" smtClean="0"/>
              <a:t>Common Causes of Error</a:t>
            </a:r>
          </a:p>
        </p:txBody>
      </p:sp>
      <p:sp>
        <p:nvSpPr>
          <p:cNvPr id="10243" name="Rectangle 3"/>
          <p:cNvSpPr>
            <a:spLocks noGrp="1" noChangeArrowheads="1"/>
          </p:cNvSpPr>
          <p:nvPr>
            <p:ph idx="1"/>
          </p:nvPr>
        </p:nvSpPr>
        <p:spPr/>
        <p:txBody>
          <a:bodyPr>
            <a:normAutofit fontScale="92500" lnSpcReduction="10000"/>
          </a:bodyPr>
          <a:lstStyle/>
          <a:p>
            <a:pPr eaLnBrk="1" hangingPunct="1">
              <a:lnSpc>
                <a:spcPct val="90000"/>
              </a:lnSpc>
              <a:buFont typeface="Arial" pitchFamily="34" charset="0"/>
              <a:buChar char="•"/>
              <a:defRPr/>
            </a:pPr>
            <a:r>
              <a:rPr lang="en-US" sz="2800" dirty="0" smtClean="0"/>
              <a:t>Giving up too soon</a:t>
            </a:r>
          </a:p>
          <a:p>
            <a:pPr marL="750888" lvl="1" indent="-293688" eaLnBrk="1" hangingPunct="1">
              <a:lnSpc>
                <a:spcPct val="90000"/>
              </a:lnSpc>
              <a:buFont typeface="Arial" pitchFamily="34" charset="0"/>
              <a:buChar char="•"/>
              <a:defRPr/>
            </a:pPr>
            <a:r>
              <a:rPr lang="en-US" sz="2400" dirty="0" smtClean="0"/>
              <a:t>Einstein’s theory of relativity took </a:t>
            </a:r>
            <a:br>
              <a:rPr lang="en-US" sz="2400" dirty="0" smtClean="0"/>
            </a:br>
            <a:r>
              <a:rPr lang="en-US" sz="2400" dirty="0" smtClean="0"/>
              <a:t>10 years</a:t>
            </a:r>
          </a:p>
          <a:p>
            <a:pPr marL="750888" lvl="1" indent="-293688" eaLnBrk="1" hangingPunct="1">
              <a:lnSpc>
                <a:spcPct val="90000"/>
              </a:lnSpc>
              <a:buFont typeface="Arial" pitchFamily="34" charset="0"/>
              <a:buChar char="•"/>
              <a:defRPr/>
            </a:pPr>
            <a:r>
              <a:rPr lang="en-US" sz="2400" dirty="0" smtClean="0"/>
              <a:t>Chester Carlton invented the copy machine, the idea took 22 years to </a:t>
            </a:r>
            <a:br>
              <a:rPr lang="en-US" sz="2400" dirty="0" smtClean="0"/>
            </a:br>
            <a:r>
              <a:rPr lang="en-US" sz="2400" dirty="0" smtClean="0"/>
              <a:t>reach fruition</a:t>
            </a:r>
          </a:p>
          <a:p>
            <a:pPr marL="750888" lvl="1" indent="-293688" eaLnBrk="1" hangingPunct="1">
              <a:lnSpc>
                <a:spcPct val="90000"/>
              </a:lnSpc>
              <a:buFont typeface="Arial" pitchFamily="34" charset="0"/>
              <a:buChar char="•"/>
              <a:defRPr/>
            </a:pPr>
            <a:r>
              <a:rPr lang="en-US" sz="2400" dirty="0" smtClean="0"/>
              <a:t>The cell phone was invented in 1947</a:t>
            </a:r>
          </a:p>
          <a:p>
            <a:pPr marL="750888" lvl="1" indent="-293688" eaLnBrk="1" hangingPunct="1">
              <a:lnSpc>
                <a:spcPct val="90000"/>
              </a:lnSpc>
              <a:buFont typeface="Arial" pitchFamily="34" charset="0"/>
              <a:buChar char="•"/>
              <a:defRPr/>
            </a:pPr>
            <a:r>
              <a:rPr lang="en-US" sz="2400" dirty="0" smtClean="0"/>
              <a:t>The Wright Brothers tested more than 200 wing shapes and risked their lives crashing seven different flying machines before the Kitty Hawk success</a:t>
            </a:r>
          </a:p>
          <a:p>
            <a:pPr marL="750888" lvl="1" indent="-293688" eaLnBrk="1" hangingPunct="1">
              <a:lnSpc>
                <a:spcPct val="90000"/>
              </a:lnSpc>
              <a:buFont typeface="Arial" pitchFamily="34" charset="0"/>
              <a:buChar char="•"/>
              <a:defRPr/>
            </a:pPr>
            <a:r>
              <a:rPr lang="en-US" sz="2400" dirty="0" smtClean="0"/>
              <a:t>Lead technologist and president of </a:t>
            </a:r>
            <a:r>
              <a:rPr lang="en-US" sz="2400" dirty="0" err="1" smtClean="0"/>
              <a:t>Pizar</a:t>
            </a:r>
            <a:r>
              <a:rPr lang="en-US" sz="2400" dirty="0" smtClean="0"/>
              <a:t>, Ed </a:t>
            </a:r>
            <a:r>
              <a:rPr lang="en-US" sz="2400" dirty="0" err="1" smtClean="0"/>
              <a:t>Carmull</a:t>
            </a:r>
            <a:r>
              <a:rPr lang="en-US" sz="2400" dirty="0" smtClean="0"/>
              <a:t>, in the 1980s dreamed of making a feature length, computer-animated film.</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checkerboard(down)">
                                      <p:cBhvr>
                                        <p:cTn id="7" dur="500"/>
                                        <p:tgtEl>
                                          <p:spTgt spid="102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checkerboard(down)">
                                      <p:cBhvr>
                                        <p:cTn id="12" dur="500"/>
                                        <p:tgtEl>
                                          <p:spTgt spid="1024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checkerboard(down)">
                                      <p:cBhvr>
                                        <p:cTn id="17" dur="500"/>
                                        <p:tgtEl>
                                          <p:spTgt spid="1024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checkerboard(down)">
                                      <p:cBhvr>
                                        <p:cTn id="22" dur="500"/>
                                        <p:tgtEl>
                                          <p:spTgt spid="1024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10243">
                                            <p:txEl>
                                              <p:pRg st="4" end="4"/>
                                            </p:txEl>
                                          </p:spTgt>
                                        </p:tgtEl>
                                        <p:attrNameLst>
                                          <p:attrName>style.visibility</p:attrName>
                                        </p:attrNameLst>
                                      </p:cBhvr>
                                      <p:to>
                                        <p:strVal val="visible"/>
                                      </p:to>
                                    </p:set>
                                    <p:animEffect transition="in" filter="checkerboard(down)">
                                      <p:cBhvr>
                                        <p:cTn id="27" dur="500"/>
                                        <p:tgtEl>
                                          <p:spTgt spid="1024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5" fill="hold" grpId="0" nodeType="clickEffect">
                                  <p:stCondLst>
                                    <p:cond delay="0"/>
                                  </p:stCondLst>
                                  <p:childTnLst>
                                    <p:set>
                                      <p:cBhvr>
                                        <p:cTn id="31" dur="1" fill="hold">
                                          <p:stCondLst>
                                            <p:cond delay="0"/>
                                          </p:stCondLst>
                                        </p:cTn>
                                        <p:tgtEl>
                                          <p:spTgt spid="10243">
                                            <p:txEl>
                                              <p:pRg st="5" end="5"/>
                                            </p:txEl>
                                          </p:spTgt>
                                        </p:tgtEl>
                                        <p:attrNameLst>
                                          <p:attrName>style.visibility</p:attrName>
                                        </p:attrNameLst>
                                      </p:cBhvr>
                                      <p:to>
                                        <p:strVal val="visible"/>
                                      </p:to>
                                    </p:set>
                                    <p:animEffect transition="in" filter="checkerboard(down)">
                                      <p:cBhvr>
                                        <p:cTn id="32" dur="500"/>
                                        <p:tgtEl>
                                          <p:spTgt spid="102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bldLvl="5" autoUpdateAnimBg="0"/>
    </p:bldLst>
  </p:timing>
</p:sld>
</file>

<file path=ppt/slides/slide4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defRPr/>
            </a:pPr>
            <a:r>
              <a:rPr lang="en-US" smtClean="0"/>
              <a:t>Common Causes of Error</a:t>
            </a:r>
          </a:p>
        </p:txBody>
      </p:sp>
      <p:sp>
        <p:nvSpPr>
          <p:cNvPr id="47107" name="Rectangle 3"/>
          <p:cNvSpPr>
            <a:spLocks noGrp="1" noChangeArrowheads="1"/>
          </p:cNvSpPr>
          <p:nvPr>
            <p:ph idx="1"/>
          </p:nvPr>
        </p:nvSpPr>
        <p:spPr/>
        <p:txBody>
          <a:bodyPr/>
          <a:lstStyle/>
          <a:p>
            <a:pPr eaLnBrk="1" hangingPunct="1">
              <a:lnSpc>
                <a:spcPct val="90000"/>
              </a:lnSpc>
              <a:buFont typeface="Arial" pitchFamily="34" charset="0"/>
              <a:buChar char="•"/>
              <a:defRPr/>
            </a:pPr>
            <a:r>
              <a:rPr lang="en-US" dirty="0" smtClean="0"/>
              <a:t>Giving up too soon</a:t>
            </a:r>
          </a:p>
          <a:p>
            <a:pPr marL="800100" lvl="1" indent="-342900" eaLnBrk="1" hangingPunct="1">
              <a:lnSpc>
                <a:spcPct val="90000"/>
              </a:lnSpc>
              <a:buFont typeface="Arial" pitchFamily="34" charset="0"/>
              <a:buChar char="•"/>
              <a:defRPr/>
            </a:pPr>
            <a:r>
              <a:rPr lang="en-US" sz="2800" dirty="0" smtClean="0"/>
              <a:t>WD-40 got it’s name because the first 39 attempts did not work</a:t>
            </a:r>
          </a:p>
          <a:p>
            <a:pPr marL="800100" lvl="1" indent="-342900" eaLnBrk="1" hangingPunct="1">
              <a:lnSpc>
                <a:spcPct val="90000"/>
              </a:lnSpc>
              <a:buFont typeface="Arial" pitchFamily="34" charset="0"/>
              <a:buChar char="•"/>
              <a:defRPr/>
            </a:pPr>
            <a:r>
              <a:rPr lang="en-US" sz="2800" dirty="0" smtClean="0"/>
              <a:t>Henry Ford called his car, the Model T because the models A through S did </a:t>
            </a:r>
            <a:br>
              <a:rPr lang="en-US" sz="2800" dirty="0" smtClean="0"/>
            </a:br>
            <a:r>
              <a:rPr lang="en-US" sz="2800" dirty="0" smtClean="0"/>
              <a:t>not work</a:t>
            </a:r>
          </a:p>
          <a:p>
            <a:pPr marL="800100" lvl="1" indent="-342900" eaLnBrk="1" hangingPunct="1">
              <a:lnSpc>
                <a:spcPct val="90000"/>
              </a:lnSpc>
              <a:buFont typeface="Arial" pitchFamily="34" charset="0"/>
              <a:buChar char="•"/>
              <a:defRPr/>
            </a:pPr>
            <a:r>
              <a:rPr lang="en-US" sz="2800" dirty="0" smtClean="0"/>
              <a:t>Good-to-great companies took an average of 14 years to reach greatness</a:t>
            </a:r>
          </a:p>
        </p:txBody>
      </p:sp>
      <p:pic>
        <p:nvPicPr>
          <p:cNvPr id="706563" name="Picture 4"/>
          <p:cNvPicPr>
            <a:picLocks noChangeAspect="1" noChangeArrowheads="1"/>
          </p:cNvPicPr>
          <p:nvPr/>
        </p:nvPicPr>
        <p:blipFill>
          <a:blip r:embed="rId3"/>
          <a:srcRect/>
          <a:stretch>
            <a:fillRect/>
          </a:stretch>
        </p:blipFill>
        <p:spPr bwMode="auto">
          <a:xfrm>
            <a:off x="7162800" y="5486400"/>
            <a:ext cx="1676400" cy="11969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Effect transition="in" filter="blinds(vertical)">
                                      <p:cBhvr>
                                        <p:cTn id="7" dur="500"/>
                                        <p:tgtEl>
                                          <p:spTgt spid="471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47107">
                                            <p:txEl>
                                              <p:pRg st="1" end="1"/>
                                            </p:txEl>
                                          </p:spTgt>
                                        </p:tgtEl>
                                        <p:attrNameLst>
                                          <p:attrName>style.visibility</p:attrName>
                                        </p:attrNameLst>
                                      </p:cBhvr>
                                      <p:to>
                                        <p:strVal val="visible"/>
                                      </p:to>
                                    </p:set>
                                    <p:animEffect transition="in" filter="blinds(vertical)">
                                      <p:cBhvr>
                                        <p:cTn id="12" dur="500"/>
                                        <p:tgtEl>
                                          <p:spTgt spid="4710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47107">
                                            <p:txEl>
                                              <p:pRg st="2" end="2"/>
                                            </p:txEl>
                                          </p:spTgt>
                                        </p:tgtEl>
                                        <p:attrNameLst>
                                          <p:attrName>style.visibility</p:attrName>
                                        </p:attrNameLst>
                                      </p:cBhvr>
                                      <p:to>
                                        <p:strVal val="visible"/>
                                      </p:to>
                                    </p:set>
                                    <p:animEffect transition="in" filter="blinds(vertical)">
                                      <p:cBhvr>
                                        <p:cTn id="17" dur="500"/>
                                        <p:tgtEl>
                                          <p:spTgt spid="4710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47107">
                                            <p:txEl>
                                              <p:pRg st="3" end="3"/>
                                            </p:txEl>
                                          </p:spTgt>
                                        </p:tgtEl>
                                        <p:attrNameLst>
                                          <p:attrName>style.visibility</p:attrName>
                                        </p:attrNameLst>
                                      </p:cBhvr>
                                      <p:to>
                                        <p:strVal val="visible"/>
                                      </p:to>
                                    </p:set>
                                    <p:animEffect transition="in" filter="blinds(vertical)">
                                      <p:cBhvr>
                                        <p:cTn id="22" dur="500"/>
                                        <p:tgtEl>
                                          <p:spTgt spid="471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bldLvl="5"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defRPr/>
            </a:pPr>
            <a:r>
              <a:rPr lang="en-US" smtClean="0"/>
              <a:t>False</a:t>
            </a:r>
          </a:p>
        </p:txBody>
      </p:sp>
      <p:sp>
        <p:nvSpPr>
          <p:cNvPr id="33795" name="Rectangle 3"/>
          <p:cNvSpPr>
            <a:spLocks noGrp="1" noChangeArrowheads="1"/>
          </p:cNvSpPr>
          <p:nvPr>
            <p:ph idx="1"/>
          </p:nvPr>
        </p:nvSpPr>
        <p:spPr/>
        <p:txBody>
          <a:bodyPr/>
          <a:lstStyle/>
          <a:p>
            <a:pPr marL="0" indent="0" eaLnBrk="1" hangingPunct="1">
              <a:lnSpc>
                <a:spcPct val="90000"/>
              </a:lnSpc>
              <a:defRPr/>
            </a:pPr>
            <a:r>
              <a:rPr lang="en-US" sz="2800" smtClean="0"/>
              <a:t>The more powerful and specific the gift, the more need for active, sustained, and specialized intervention. Even child prodigies have a history of much support and attention from one parent.  The vast majority of exceptional adult performers were never child prodigies but instead they started instruction early and increased their performance due to a sustained high level of training. </a:t>
            </a:r>
          </a:p>
        </p:txBody>
      </p:sp>
    </p:spTree>
  </p:cSld>
  <p:clrMapOvr>
    <a:masterClrMapping/>
  </p:clrMapOvr>
  <p:transition>
    <p:fade thruBlk="1"/>
  </p:transition>
  <p:timing>
    <p:tnLst>
      <p:par>
        <p:cTn id="1" dur="indefinite" restart="never" nodeType="tmRoot"/>
      </p:par>
    </p:tnLst>
  </p:timing>
</p:sld>
</file>

<file path=ppt/slides/slide4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defRPr/>
            </a:pPr>
            <a:r>
              <a:rPr lang="en-US" smtClean="0"/>
              <a:t>Common Causes of Error</a:t>
            </a:r>
          </a:p>
        </p:txBody>
      </p:sp>
      <p:sp>
        <p:nvSpPr>
          <p:cNvPr id="11267" name="Rectangle 3"/>
          <p:cNvSpPr>
            <a:spLocks noGrp="1" noChangeArrowheads="1"/>
          </p:cNvSpPr>
          <p:nvPr>
            <p:ph idx="1"/>
          </p:nvPr>
        </p:nvSpPr>
        <p:spPr>
          <a:xfrm>
            <a:off x="381000" y="1600200"/>
            <a:ext cx="8534400" cy="4530725"/>
          </a:xfrm>
        </p:spPr>
        <p:txBody>
          <a:bodyPr/>
          <a:lstStyle/>
          <a:p>
            <a:pPr eaLnBrk="1" hangingPunct="1">
              <a:lnSpc>
                <a:spcPct val="80000"/>
              </a:lnSpc>
              <a:buFont typeface="Arial" pitchFamily="34" charset="0"/>
              <a:buChar char="•"/>
              <a:defRPr/>
            </a:pPr>
            <a:r>
              <a:rPr lang="en-US" sz="2400" dirty="0" smtClean="0"/>
              <a:t>Ignoring small mistakes</a:t>
            </a:r>
          </a:p>
          <a:p>
            <a:pPr marL="750888" lvl="1" indent="-293688" eaLnBrk="1" hangingPunct="1">
              <a:lnSpc>
                <a:spcPct val="80000"/>
              </a:lnSpc>
              <a:buFont typeface="Arial" pitchFamily="34" charset="0"/>
              <a:buChar char="•"/>
              <a:defRPr/>
            </a:pPr>
            <a:r>
              <a:rPr lang="en-US" sz="2000" dirty="0" smtClean="0"/>
              <a:t>BP, Texas City, Texas refinery explosion in March, 2005. 15 people killed and 180 injured. The equipment that let out the flammable hydrocarbons that caused the explosion had discharged hydrocarbons eight other times, causing fires in two cases.</a:t>
            </a:r>
          </a:p>
          <a:p>
            <a:pPr marL="750888" lvl="1" indent="-293688" eaLnBrk="1" hangingPunct="1">
              <a:lnSpc>
                <a:spcPct val="80000"/>
              </a:lnSpc>
              <a:buFont typeface="Arial" pitchFamily="34" charset="0"/>
              <a:buChar char="•"/>
              <a:defRPr/>
            </a:pPr>
            <a:r>
              <a:rPr lang="en-US" sz="2000" dirty="0" smtClean="0"/>
              <a:t>The Columbia Space Shuttle</a:t>
            </a:r>
          </a:p>
          <a:p>
            <a:pPr eaLnBrk="1" hangingPunct="1">
              <a:lnSpc>
                <a:spcPct val="80000"/>
              </a:lnSpc>
              <a:buFont typeface="Arial" pitchFamily="34" charset="0"/>
              <a:buChar char="•"/>
              <a:defRPr/>
            </a:pPr>
            <a:r>
              <a:rPr lang="en-US" sz="2400" dirty="0" smtClean="0"/>
              <a:t>Focusing on ends (product) rather than means (process)</a:t>
            </a:r>
          </a:p>
          <a:p>
            <a:pPr marL="750888" lvl="1" indent="-293688" eaLnBrk="1" hangingPunct="1">
              <a:lnSpc>
                <a:spcPct val="80000"/>
              </a:lnSpc>
              <a:buFont typeface="Arial" pitchFamily="34" charset="0"/>
              <a:buChar char="•"/>
              <a:defRPr/>
            </a:pPr>
            <a:r>
              <a:rPr lang="en-US" sz="2000" dirty="0" smtClean="0"/>
              <a:t>Southwest, Dell, Wal-Mart. Costco, Apple</a:t>
            </a:r>
          </a:p>
          <a:p>
            <a:pPr eaLnBrk="1" hangingPunct="1">
              <a:lnSpc>
                <a:spcPct val="80000"/>
              </a:lnSpc>
              <a:buFont typeface="Arial" pitchFamily="34" charset="0"/>
              <a:buChar char="•"/>
              <a:defRPr/>
            </a:pPr>
            <a:r>
              <a:rPr lang="en-US" sz="2400" dirty="0" smtClean="0"/>
              <a:t>Prioritizing technical skills over character and social skills in hiring and promoting</a:t>
            </a:r>
          </a:p>
          <a:p>
            <a:pPr eaLnBrk="1" hangingPunct="1">
              <a:lnSpc>
                <a:spcPct val="80000"/>
              </a:lnSpc>
              <a:buFont typeface="Arial" pitchFamily="34" charset="0"/>
              <a:buChar char="•"/>
              <a:defRPr/>
            </a:pPr>
            <a:r>
              <a:rPr lang="en-US" sz="2400" dirty="0" smtClean="0"/>
              <a:t>Lack of attention to employees’ needs</a:t>
            </a:r>
          </a:p>
          <a:p>
            <a:pPr eaLnBrk="1" hangingPunct="1">
              <a:lnSpc>
                <a:spcPct val="80000"/>
              </a:lnSpc>
              <a:buFont typeface="Arial" pitchFamily="34" charset="0"/>
              <a:buChar char="•"/>
              <a:defRPr/>
            </a:pPr>
            <a:r>
              <a:rPr lang="en-US" sz="2400" dirty="0" smtClean="0"/>
              <a:t>Relegating creativity to upper management and consultants</a:t>
            </a:r>
          </a:p>
          <a:p>
            <a:pPr eaLnBrk="1" hangingPunct="1">
              <a:lnSpc>
                <a:spcPct val="80000"/>
              </a:lnSpc>
              <a:buFont typeface="Arial" pitchFamily="34" charset="0"/>
              <a:buChar char="•"/>
              <a:defRPr/>
            </a:pPr>
            <a:r>
              <a:rPr lang="en-US" sz="2400" dirty="0" smtClean="0"/>
              <a:t>Viewing mistakes as an individual's fault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blinds(horizontal)">
                                      <p:cBhvr>
                                        <p:cTn id="7" dur="500"/>
                                        <p:tgtEl>
                                          <p:spTgt spid="112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blinds(horizontal)">
                                      <p:cBhvr>
                                        <p:cTn id="12" dur="500"/>
                                        <p:tgtEl>
                                          <p:spTgt spid="1126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Effect transition="in" filter="blinds(horizontal)">
                                      <p:cBhvr>
                                        <p:cTn id="17" dur="500"/>
                                        <p:tgtEl>
                                          <p:spTgt spid="1126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267">
                                            <p:txEl>
                                              <p:pRg st="3" end="3"/>
                                            </p:txEl>
                                          </p:spTgt>
                                        </p:tgtEl>
                                        <p:attrNameLst>
                                          <p:attrName>style.visibility</p:attrName>
                                        </p:attrNameLst>
                                      </p:cBhvr>
                                      <p:to>
                                        <p:strVal val="visible"/>
                                      </p:to>
                                    </p:set>
                                    <p:animEffect transition="in" filter="blinds(horizontal)">
                                      <p:cBhvr>
                                        <p:cTn id="22" dur="500"/>
                                        <p:tgtEl>
                                          <p:spTgt spid="1126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267">
                                            <p:txEl>
                                              <p:pRg st="4" end="4"/>
                                            </p:txEl>
                                          </p:spTgt>
                                        </p:tgtEl>
                                        <p:attrNameLst>
                                          <p:attrName>style.visibility</p:attrName>
                                        </p:attrNameLst>
                                      </p:cBhvr>
                                      <p:to>
                                        <p:strVal val="visible"/>
                                      </p:to>
                                    </p:set>
                                    <p:animEffect transition="in" filter="blinds(horizontal)">
                                      <p:cBhvr>
                                        <p:cTn id="27" dur="500"/>
                                        <p:tgtEl>
                                          <p:spTgt spid="1126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267">
                                            <p:txEl>
                                              <p:pRg st="5" end="5"/>
                                            </p:txEl>
                                          </p:spTgt>
                                        </p:tgtEl>
                                        <p:attrNameLst>
                                          <p:attrName>style.visibility</p:attrName>
                                        </p:attrNameLst>
                                      </p:cBhvr>
                                      <p:to>
                                        <p:strVal val="visible"/>
                                      </p:to>
                                    </p:set>
                                    <p:animEffect transition="in" filter="blinds(horizontal)">
                                      <p:cBhvr>
                                        <p:cTn id="32" dur="500"/>
                                        <p:tgtEl>
                                          <p:spTgt spid="11267">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267">
                                            <p:txEl>
                                              <p:pRg st="6" end="6"/>
                                            </p:txEl>
                                          </p:spTgt>
                                        </p:tgtEl>
                                        <p:attrNameLst>
                                          <p:attrName>style.visibility</p:attrName>
                                        </p:attrNameLst>
                                      </p:cBhvr>
                                      <p:to>
                                        <p:strVal val="visible"/>
                                      </p:to>
                                    </p:set>
                                    <p:animEffect transition="in" filter="blinds(horizontal)">
                                      <p:cBhvr>
                                        <p:cTn id="37" dur="500"/>
                                        <p:tgtEl>
                                          <p:spTgt spid="11267">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267">
                                            <p:txEl>
                                              <p:pRg st="7" end="7"/>
                                            </p:txEl>
                                          </p:spTgt>
                                        </p:tgtEl>
                                        <p:attrNameLst>
                                          <p:attrName>style.visibility</p:attrName>
                                        </p:attrNameLst>
                                      </p:cBhvr>
                                      <p:to>
                                        <p:strVal val="visible"/>
                                      </p:to>
                                    </p:set>
                                    <p:animEffect transition="in" filter="blinds(horizontal)">
                                      <p:cBhvr>
                                        <p:cTn id="42" dur="500"/>
                                        <p:tgtEl>
                                          <p:spTgt spid="11267">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267">
                                            <p:txEl>
                                              <p:pRg st="8" end="8"/>
                                            </p:txEl>
                                          </p:spTgt>
                                        </p:tgtEl>
                                        <p:attrNameLst>
                                          <p:attrName>style.visibility</p:attrName>
                                        </p:attrNameLst>
                                      </p:cBhvr>
                                      <p:to>
                                        <p:strVal val="visible"/>
                                      </p:to>
                                    </p:set>
                                    <p:animEffect transition="in" filter="blinds(horizontal)">
                                      <p:cBhvr>
                                        <p:cTn id="47" dur="500"/>
                                        <p:tgtEl>
                                          <p:spTgt spid="1126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bldLvl="5" autoUpdateAnimBg="0"/>
    </p:bldLst>
  </p:timing>
</p:sld>
</file>

<file path=ppt/slides/slide4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rmAutofit/>
          </a:bodyPr>
          <a:lstStyle/>
          <a:p>
            <a:pPr eaLnBrk="1" hangingPunct="1">
              <a:defRPr/>
            </a:pPr>
            <a:r>
              <a:rPr lang="en-US" sz="4000" smtClean="0"/>
              <a:t>A Definition of a Smart Mistake</a:t>
            </a:r>
          </a:p>
        </p:txBody>
      </p:sp>
      <p:sp>
        <p:nvSpPr>
          <p:cNvPr id="12291" name="Rectangle 3"/>
          <p:cNvSpPr>
            <a:spLocks noGrp="1" noChangeArrowheads="1"/>
          </p:cNvSpPr>
          <p:nvPr>
            <p:ph idx="1"/>
          </p:nvPr>
        </p:nvSpPr>
        <p:spPr/>
        <p:txBody>
          <a:bodyPr/>
          <a:lstStyle/>
          <a:p>
            <a:pPr eaLnBrk="1" hangingPunct="1">
              <a:buFont typeface="Arial" pitchFamily="34" charset="0"/>
              <a:buChar char="•"/>
              <a:defRPr/>
            </a:pPr>
            <a:r>
              <a:rPr lang="en-US" dirty="0" smtClean="0"/>
              <a:t>They happen early in the process</a:t>
            </a:r>
          </a:p>
          <a:p>
            <a:pPr eaLnBrk="1" hangingPunct="1">
              <a:buFont typeface="Arial" pitchFamily="34" charset="0"/>
              <a:buChar char="•"/>
              <a:defRPr/>
            </a:pPr>
            <a:r>
              <a:rPr lang="en-US" dirty="0" smtClean="0"/>
              <a:t>They happen inexpensively</a:t>
            </a:r>
          </a:p>
          <a:p>
            <a:pPr eaLnBrk="1" hangingPunct="1">
              <a:buFont typeface="Arial" pitchFamily="34" charset="0"/>
              <a:buChar char="•"/>
              <a:defRPr/>
            </a:pPr>
            <a:r>
              <a:rPr lang="en-US" dirty="0" smtClean="0"/>
              <a:t>They have been discussed with others before and during the process</a:t>
            </a:r>
          </a:p>
          <a:p>
            <a:pPr eaLnBrk="1" hangingPunct="1">
              <a:buFont typeface="Arial" pitchFamily="34" charset="0"/>
              <a:buChar char="•"/>
              <a:defRPr/>
            </a:pPr>
            <a:r>
              <a:rPr lang="en-US" dirty="0" smtClean="0"/>
              <a:t>They contribute new insights</a:t>
            </a:r>
          </a:p>
        </p:txBody>
      </p:sp>
      <p:pic>
        <p:nvPicPr>
          <p:cNvPr id="710659" name="Picture 4"/>
          <p:cNvPicPr>
            <a:picLocks noChangeAspect="1" noChangeArrowheads="1"/>
          </p:cNvPicPr>
          <p:nvPr/>
        </p:nvPicPr>
        <p:blipFill>
          <a:blip r:embed="rId3"/>
          <a:srcRect/>
          <a:stretch>
            <a:fillRect/>
          </a:stretch>
        </p:blipFill>
        <p:spPr bwMode="auto">
          <a:xfrm>
            <a:off x="7554913" y="4800600"/>
            <a:ext cx="1360487" cy="1905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dissolve">
                                      <p:cBhvr>
                                        <p:cTn id="7" dur="500"/>
                                        <p:tgtEl>
                                          <p:spTgt spid="122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291">
                                            <p:txEl>
                                              <p:pRg st="1" end="1"/>
                                            </p:txEl>
                                          </p:spTgt>
                                        </p:tgtEl>
                                        <p:attrNameLst>
                                          <p:attrName>style.visibility</p:attrName>
                                        </p:attrNameLst>
                                      </p:cBhvr>
                                      <p:to>
                                        <p:strVal val="visible"/>
                                      </p:to>
                                    </p:set>
                                    <p:animEffect transition="in" filter="dissolve">
                                      <p:cBhvr>
                                        <p:cTn id="12" dur="500"/>
                                        <p:tgtEl>
                                          <p:spTgt spid="1229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291">
                                            <p:txEl>
                                              <p:pRg st="2" end="2"/>
                                            </p:txEl>
                                          </p:spTgt>
                                        </p:tgtEl>
                                        <p:attrNameLst>
                                          <p:attrName>style.visibility</p:attrName>
                                        </p:attrNameLst>
                                      </p:cBhvr>
                                      <p:to>
                                        <p:strVal val="visible"/>
                                      </p:to>
                                    </p:set>
                                    <p:animEffect transition="in" filter="dissolve">
                                      <p:cBhvr>
                                        <p:cTn id="17" dur="500"/>
                                        <p:tgtEl>
                                          <p:spTgt spid="1229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291">
                                            <p:txEl>
                                              <p:pRg st="3" end="3"/>
                                            </p:txEl>
                                          </p:spTgt>
                                        </p:tgtEl>
                                        <p:attrNameLst>
                                          <p:attrName>style.visibility</p:attrName>
                                        </p:attrNameLst>
                                      </p:cBhvr>
                                      <p:to>
                                        <p:strVal val="visible"/>
                                      </p:to>
                                    </p:set>
                                    <p:animEffect transition="in" filter="dissolve">
                                      <p:cBhvr>
                                        <p:cTn id="22" dur="500"/>
                                        <p:tgtEl>
                                          <p:spTgt spid="122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bldLvl="5" autoUpdateAnimBg="0"/>
    </p:bldLst>
  </p:timing>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762000" y="685800"/>
            <a:ext cx="7772400" cy="1470025"/>
          </a:xfrm>
        </p:spPr>
        <p:txBody>
          <a:bodyPr/>
          <a:lstStyle/>
          <a:p>
            <a:pPr algn="r" eaLnBrk="1" hangingPunct="1">
              <a:defRPr/>
            </a:pPr>
            <a:r>
              <a:rPr lang="en-US" smtClean="0"/>
              <a:t>Strategies </a:t>
            </a:r>
          </a:p>
        </p:txBody>
      </p:sp>
      <p:pic>
        <p:nvPicPr>
          <p:cNvPr id="712706" name="Picture 5"/>
          <p:cNvPicPr>
            <a:picLocks noChangeAspect="1" noChangeArrowheads="1"/>
          </p:cNvPicPr>
          <p:nvPr/>
        </p:nvPicPr>
        <p:blipFill>
          <a:blip r:embed="rId3"/>
          <a:srcRect/>
          <a:stretch>
            <a:fillRect/>
          </a:stretch>
        </p:blipFill>
        <p:spPr bwMode="auto">
          <a:xfrm>
            <a:off x="533400" y="2514600"/>
            <a:ext cx="5105400" cy="40830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2057400" y="838200"/>
            <a:ext cx="6172200" cy="4530725"/>
          </a:xfrm>
        </p:spPr>
        <p:txBody>
          <a:bodyPr>
            <a:noAutofit/>
          </a:bodyPr>
          <a:lstStyle/>
          <a:p>
            <a:pPr eaLnBrk="1" hangingPunct="1">
              <a:lnSpc>
                <a:spcPct val="90000"/>
              </a:lnSpc>
              <a:defRPr/>
            </a:pPr>
            <a:r>
              <a:rPr lang="en-US" sz="4000" b="1" dirty="0" smtClean="0">
                <a:solidFill>
                  <a:schemeClr val="accent6"/>
                </a:solidFill>
                <a:latin typeface="Baha" pitchFamily="34" charset="0"/>
              </a:rPr>
              <a:t>M</a:t>
            </a:r>
            <a:r>
              <a:rPr lang="en-US" dirty="0" smtClean="0">
                <a:latin typeface="Baha" pitchFamily="34" charset="0"/>
              </a:rPr>
              <a:t>ission</a:t>
            </a:r>
          </a:p>
          <a:p>
            <a:pPr eaLnBrk="1" hangingPunct="1">
              <a:lnSpc>
                <a:spcPct val="90000"/>
              </a:lnSpc>
              <a:defRPr/>
            </a:pPr>
            <a:r>
              <a:rPr lang="en-US" sz="4000" b="1" dirty="0" smtClean="0">
                <a:solidFill>
                  <a:schemeClr val="accent6"/>
                </a:solidFill>
                <a:latin typeface="Baha" pitchFamily="34" charset="0"/>
              </a:rPr>
              <a:t>I</a:t>
            </a:r>
            <a:r>
              <a:rPr lang="en-US" dirty="0" smtClean="0">
                <a:latin typeface="Baha" pitchFamily="34" charset="0"/>
              </a:rPr>
              <a:t>nquisitive</a:t>
            </a:r>
          </a:p>
          <a:p>
            <a:pPr eaLnBrk="1" hangingPunct="1">
              <a:lnSpc>
                <a:spcPct val="90000"/>
              </a:lnSpc>
              <a:defRPr/>
            </a:pPr>
            <a:r>
              <a:rPr lang="en-US" sz="4000" b="1" dirty="0" smtClean="0">
                <a:solidFill>
                  <a:schemeClr val="accent6"/>
                </a:solidFill>
                <a:latin typeface="Baha" pitchFamily="34" charset="0"/>
              </a:rPr>
              <a:t>S</a:t>
            </a:r>
            <a:r>
              <a:rPr lang="en-US" dirty="0" smtClean="0">
                <a:latin typeface="Baha" pitchFamily="34" charset="0"/>
              </a:rPr>
              <a:t>upport</a:t>
            </a:r>
          </a:p>
          <a:p>
            <a:pPr eaLnBrk="1" hangingPunct="1">
              <a:lnSpc>
                <a:spcPct val="90000"/>
              </a:lnSpc>
              <a:defRPr/>
            </a:pPr>
            <a:r>
              <a:rPr lang="en-US" sz="4000" b="1" dirty="0" smtClean="0">
                <a:solidFill>
                  <a:schemeClr val="accent6"/>
                </a:solidFill>
                <a:latin typeface="Baha" pitchFamily="34" charset="0"/>
              </a:rPr>
              <a:t>T</a:t>
            </a:r>
            <a:r>
              <a:rPr lang="en-US" dirty="0" smtClean="0">
                <a:latin typeface="Baha" pitchFamily="34" charset="0"/>
              </a:rPr>
              <a:t>ake Responsibility</a:t>
            </a:r>
          </a:p>
          <a:p>
            <a:pPr eaLnBrk="1" hangingPunct="1">
              <a:lnSpc>
                <a:spcPct val="90000"/>
              </a:lnSpc>
              <a:defRPr/>
            </a:pPr>
            <a:r>
              <a:rPr lang="en-US" sz="4000" b="1" dirty="0" smtClean="0">
                <a:solidFill>
                  <a:schemeClr val="accent6"/>
                </a:solidFill>
                <a:latin typeface="Baha" pitchFamily="34" charset="0"/>
              </a:rPr>
              <a:t>A</a:t>
            </a:r>
            <a:r>
              <a:rPr lang="en-US" dirty="0" smtClean="0">
                <a:latin typeface="Baha" pitchFamily="34" charset="0"/>
              </a:rPr>
              <a:t>wareness</a:t>
            </a:r>
          </a:p>
          <a:p>
            <a:pPr eaLnBrk="1" hangingPunct="1">
              <a:lnSpc>
                <a:spcPct val="90000"/>
              </a:lnSpc>
              <a:defRPr/>
            </a:pPr>
            <a:r>
              <a:rPr lang="en-US" sz="4000" b="1" dirty="0" smtClean="0">
                <a:solidFill>
                  <a:schemeClr val="accent6"/>
                </a:solidFill>
                <a:latin typeface="Baha" pitchFamily="34" charset="0"/>
              </a:rPr>
              <a:t>K</a:t>
            </a:r>
            <a:r>
              <a:rPr lang="en-US" dirty="0" smtClean="0">
                <a:latin typeface="Baha" pitchFamily="34" charset="0"/>
              </a:rPr>
              <a:t>aizen</a:t>
            </a:r>
          </a:p>
          <a:p>
            <a:pPr eaLnBrk="1" hangingPunct="1">
              <a:lnSpc>
                <a:spcPct val="90000"/>
              </a:lnSpc>
              <a:defRPr/>
            </a:pPr>
            <a:r>
              <a:rPr lang="en-US" sz="4000" b="1" dirty="0" smtClean="0">
                <a:solidFill>
                  <a:schemeClr val="accent6"/>
                </a:solidFill>
                <a:latin typeface="Baha" pitchFamily="34" charset="0"/>
              </a:rPr>
              <a:t>E</a:t>
            </a:r>
            <a:r>
              <a:rPr lang="en-US" dirty="0" smtClean="0">
                <a:latin typeface="Baha" pitchFamily="34" charset="0"/>
              </a:rPr>
              <a:t>ncourage Reporting</a:t>
            </a:r>
          </a:p>
          <a:p>
            <a:pPr eaLnBrk="1" hangingPunct="1">
              <a:lnSpc>
                <a:spcPct val="90000"/>
              </a:lnSpc>
              <a:defRPr/>
            </a:pPr>
            <a:r>
              <a:rPr lang="en-US" sz="4000" b="1" dirty="0" smtClean="0">
                <a:solidFill>
                  <a:schemeClr val="accent6"/>
                </a:solidFill>
                <a:latin typeface="Baha" pitchFamily="34" charset="0"/>
              </a:rPr>
              <a:t>S</a:t>
            </a:r>
            <a:r>
              <a:rPr lang="en-US" dirty="0" smtClean="0">
                <a:latin typeface="Baha" pitchFamily="34" charset="0"/>
              </a:rPr>
              <a:t>ervice</a:t>
            </a:r>
          </a:p>
        </p:txBody>
      </p:sp>
    </p:spTree>
  </p:cSld>
  <p:clrMapOvr>
    <a:masterClrMapping/>
  </p:clrMapOvr>
  <p:transition/>
  <p:timing>
    <p:tnLst>
      <p:par>
        <p:cTn id="1" dur="indefinite" restart="never" nodeType="tmRoot"/>
      </p:par>
    </p:tnLst>
  </p:timing>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idx="1"/>
          </p:nvPr>
        </p:nvSpPr>
        <p:spPr>
          <a:xfrm>
            <a:off x="2057400" y="838200"/>
            <a:ext cx="6172200" cy="4530725"/>
          </a:xfrm>
        </p:spPr>
        <p:txBody>
          <a:bodyPr/>
          <a:lstStyle/>
          <a:p>
            <a:pPr eaLnBrk="1" hangingPunct="1">
              <a:defRPr/>
            </a:pPr>
            <a:r>
              <a:rPr lang="en-US" sz="4800" b="1" dirty="0" smtClean="0">
                <a:solidFill>
                  <a:schemeClr val="accent6"/>
                </a:solidFill>
                <a:latin typeface="Baha" pitchFamily="34" charset="0"/>
              </a:rPr>
              <a:t>M</a:t>
            </a:r>
            <a:r>
              <a:rPr lang="en-US" sz="4400" dirty="0" smtClean="0">
                <a:latin typeface="Baha" pitchFamily="34" charset="0"/>
              </a:rPr>
              <a:t>ission</a:t>
            </a:r>
          </a:p>
        </p:txBody>
      </p:sp>
      <p:pic>
        <p:nvPicPr>
          <p:cNvPr id="716802" name="Picture 3"/>
          <p:cNvPicPr>
            <a:picLocks noChangeAspect="1" noChangeArrowheads="1"/>
          </p:cNvPicPr>
          <p:nvPr/>
        </p:nvPicPr>
        <p:blipFill>
          <a:blip r:embed="rId3"/>
          <a:srcRect/>
          <a:stretch>
            <a:fillRect/>
          </a:stretch>
        </p:blipFill>
        <p:spPr bwMode="auto">
          <a:xfrm>
            <a:off x="6022975" y="3736975"/>
            <a:ext cx="3121025" cy="31210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defRPr/>
            </a:pPr>
            <a:r>
              <a:rPr lang="en-US" sz="4800" dirty="0" smtClean="0">
                <a:solidFill>
                  <a:schemeClr val="accent6"/>
                </a:solidFill>
              </a:rPr>
              <a:t>M</a:t>
            </a:r>
            <a:r>
              <a:rPr lang="en-US" dirty="0" smtClean="0"/>
              <a:t>ission</a:t>
            </a:r>
          </a:p>
        </p:txBody>
      </p:sp>
      <p:sp>
        <p:nvSpPr>
          <p:cNvPr id="15363" name="Rectangle 3"/>
          <p:cNvSpPr>
            <a:spLocks noGrp="1" noChangeArrowheads="1"/>
          </p:cNvSpPr>
          <p:nvPr>
            <p:ph idx="1"/>
          </p:nvPr>
        </p:nvSpPr>
        <p:spPr/>
        <p:txBody>
          <a:bodyPr/>
          <a:lstStyle/>
          <a:p>
            <a:pPr eaLnBrk="1" hangingPunct="1">
              <a:buFont typeface="Arial" pitchFamily="34" charset="0"/>
              <a:buChar char="•"/>
              <a:defRPr/>
            </a:pPr>
            <a:r>
              <a:rPr lang="en-US" sz="2800" dirty="0" smtClean="0"/>
              <a:t>What mistakes are not tolerated</a:t>
            </a:r>
          </a:p>
          <a:p>
            <a:pPr eaLnBrk="1" hangingPunct="1">
              <a:buFont typeface="Arial" pitchFamily="34" charset="0"/>
              <a:buChar char="•"/>
              <a:defRPr/>
            </a:pPr>
            <a:r>
              <a:rPr lang="en-US" sz="2800" dirty="0" smtClean="0"/>
              <a:t>Are financial rewards aligned with the mission</a:t>
            </a:r>
          </a:p>
        </p:txBody>
      </p:sp>
    </p:spTree>
  </p:cSld>
  <p:clrMapOvr>
    <a:masterClrMapping/>
  </p:clrMapOvr>
  <p:transition/>
  <p:timing>
    <p:tnLst>
      <p:par>
        <p:cTn id="1" dur="indefinite" restart="never" nodeType="tmRoot"/>
      </p:par>
    </p:tnLst>
  </p:timing>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defRPr/>
            </a:pPr>
            <a:r>
              <a:rPr lang="en-US" sz="4800" dirty="0" smtClean="0">
                <a:solidFill>
                  <a:schemeClr val="accent6"/>
                </a:solidFill>
              </a:rPr>
              <a:t>M</a:t>
            </a:r>
            <a:r>
              <a:rPr lang="en-US" dirty="0" smtClean="0"/>
              <a:t>ission</a:t>
            </a:r>
          </a:p>
        </p:txBody>
      </p:sp>
      <p:sp>
        <p:nvSpPr>
          <p:cNvPr id="15363" name="Rectangle 3"/>
          <p:cNvSpPr>
            <a:spLocks noGrp="1" noChangeArrowheads="1"/>
          </p:cNvSpPr>
          <p:nvPr>
            <p:ph idx="1"/>
          </p:nvPr>
        </p:nvSpPr>
        <p:spPr/>
        <p:txBody>
          <a:bodyPr/>
          <a:lstStyle/>
          <a:p>
            <a:pPr marL="0" indent="0" eaLnBrk="1" hangingPunct="1">
              <a:lnSpc>
                <a:spcPct val="80000"/>
              </a:lnSpc>
              <a:buFont typeface="Wingdings" pitchFamily="2" charset="2"/>
              <a:buNone/>
              <a:defRPr/>
            </a:pPr>
            <a:r>
              <a:rPr lang="en-US" sz="2300" dirty="0" smtClean="0"/>
              <a:t>“Because we serve more than 30 million customers a week in our stores and have so much trust and frequency, things we might do that are innovative and entrepreneurial have to be respectful and tasteful in terms of their linkage to our company’s heritage. A high-profile cable executive came into my office and said, ‘Here is a blank check. What would it take to put monitors in every Starbucks store where you could play just one cable channel for a few hours a day?’ Although it was a seductive opportunity because of the profit potential, we recognized early on that our customers wanted to get away from that kind of noise. Our stores are not only an extension of their home and office but also a respite.”</a:t>
            </a:r>
          </a:p>
          <a:p>
            <a:pPr marL="0" indent="0" eaLnBrk="1" hangingPunct="1">
              <a:lnSpc>
                <a:spcPct val="80000"/>
              </a:lnSpc>
              <a:buFont typeface="Wingdings" pitchFamily="2" charset="2"/>
              <a:buNone/>
              <a:defRPr/>
            </a:pPr>
            <a:r>
              <a:rPr lang="en-US" sz="2000" dirty="0" smtClean="0"/>
              <a:t>				Howard Schultz</a:t>
            </a:r>
          </a:p>
          <a:p>
            <a:pPr marL="0" indent="0" eaLnBrk="1" hangingPunct="1">
              <a:lnSpc>
                <a:spcPct val="80000"/>
              </a:lnSpc>
              <a:buFont typeface="Wingdings" pitchFamily="2" charset="2"/>
              <a:buNone/>
              <a:defRPr/>
            </a:pPr>
            <a:r>
              <a:rPr lang="en-US" sz="2000" dirty="0" smtClean="0"/>
              <a:t>				CEO and founder, Starbucks</a:t>
            </a:r>
          </a:p>
        </p:txBody>
      </p:sp>
    </p:spTree>
  </p:cSld>
  <p:clrMapOvr>
    <a:masterClrMapping/>
  </p:clrMapOvr>
  <p:transition/>
  <p:timing>
    <p:tnLst>
      <p:par>
        <p:cTn id="1" dur="indefinite" restart="never" nodeType="tmRoot"/>
      </p:par>
    </p:tnLst>
  </p:timing>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defRPr/>
            </a:pPr>
            <a:r>
              <a:rPr lang="en-US" sz="4800" dirty="0" smtClean="0">
                <a:solidFill>
                  <a:schemeClr val="accent6"/>
                </a:solidFill>
              </a:rPr>
              <a:t>M</a:t>
            </a:r>
            <a:r>
              <a:rPr lang="en-US" dirty="0" smtClean="0"/>
              <a:t>ission</a:t>
            </a:r>
          </a:p>
        </p:txBody>
      </p:sp>
      <p:sp>
        <p:nvSpPr>
          <p:cNvPr id="68611" name="Rectangle 3"/>
          <p:cNvSpPr>
            <a:spLocks noGrp="1" noChangeArrowheads="1"/>
          </p:cNvSpPr>
          <p:nvPr>
            <p:ph idx="1"/>
          </p:nvPr>
        </p:nvSpPr>
        <p:spPr/>
        <p:txBody>
          <a:bodyPr/>
          <a:lstStyle/>
          <a:p>
            <a:pPr eaLnBrk="1" hangingPunct="1">
              <a:buFont typeface="Arial" pitchFamily="34" charset="0"/>
              <a:buChar char="•"/>
              <a:defRPr/>
            </a:pPr>
            <a:r>
              <a:rPr lang="en-US" sz="2800" dirty="0" smtClean="0"/>
              <a:t>“Strategic goals explicitly describe how the organization wants to position itself.  But they do not describe the important mistakes people should guard against in pursuit of these goals.  It is the failure both to </a:t>
            </a:r>
            <a:r>
              <a:rPr lang="en-US" sz="2800" i="1" dirty="0" smtClean="0"/>
              <a:t>articulate</a:t>
            </a:r>
            <a:r>
              <a:rPr lang="en-US" sz="2800" dirty="0" smtClean="0"/>
              <a:t> important mistakes that </a:t>
            </a:r>
            <a:br>
              <a:rPr lang="en-US" sz="2800" dirty="0" smtClean="0"/>
            </a:br>
            <a:r>
              <a:rPr lang="en-US" sz="2800" dirty="0" smtClean="0"/>
              <a:t>must not occur and to </a:t>
            </a:r>
            <a:r>
              <a:rPr lang="en-US" sz="2800" i="1" dirty="0" smtClean="0"/>
              <a:t>organize</a:t>
            </a:r>
            <a:r>
              <a:rPr lang="en-US" sz="2800" dirty="0" smtClean="0"/>
              <a:t> in </a:t>
            </a:r>
            <a:br>
              <a:rPr lang="en-US" sz="2800" dirty="0" smtClean="0"/>
            </a:br>
            <a:r>
              <a:rPr lang="en-US" sz="2800" dirty="0" smtClean="0"/>
              <a:t>order to detect them that allows </a:t>
            </a:r>
            <a:br>
              <a:rPr lang="en-US" sz="2800" dirty="0" smtClean="0"/>
            </a:br>
            <a:r>
              <a:rPr lang="en-US" sz="2800" dirty="0" smtClean="0"/>
              <a:t>unexpected events to spin out </a:t>
            </a:r>
            <a:br>
              <a:rPr lang="en-US" sz="2800" dirty="0" smtClean="0"/>
            </a:br>
            <a:r>
              <a:rPr lang="en-US" sz="2800" dirty="0" smtClean="0"/>
              <a:t>of control.”</a:t>
            </a:r>
          </a:p>
        </p:txBody>
      </p:sp>
      <p:pic>
        <p:nvPicPr>
          <p:cNvPr id="68612" name="Picture 4" descr="unexpected"/>
          <p:cNvPicPr>
            <a:picLocks noChangeAspect="1" noChangeArrowheads="1"/>
          </p:cNvPicPr>
          <p:nvPr/>
        </p:nvPicPr>
        <p:blipFill>
          <a:blip r:embed="rId3"/>
          <a:srcRect/>
          <a:stretch>
            <a:fillRect/>
          </a:stretch>
        </p:blipFill>
        <p:spPr bwMode="auto">
          <a:xfrm>
            <a:off x="7175500" y="4343400"/>
            <a:ext cx="1816100" cy="2393950"/>
          </a:xfrm>
          <a:prstGeom prst="rect">
            <a:avLst/>
          </a:prstGeom>
          <a:noFill/>
          <a:effectLst>
            <a:outerShdw dist="71842" dir="2700000" algn="ctr" rotWithShape="0">
              <a:schemeClr val="bg2"/>
            </a:outerShdw>
          </a:effectLst>
        </p:spPr>
      </p:pic>
    </p:spTree>
  </p:cSld>
  <p:clrMapOvr>
    <a:masterClrMapping/>
  </p:clrMapOvr>
  <p:transition/>
  <p:timing>
    <p:tnLst>
      <p:par>
        <p:cTn id="1" dur="indefinite" restart="never" nodeType="tmRoot"/>
      </p:par>
    </p:tnLst>
  </p:timing>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e wont punish failure.jpg"/>
          <p:cNvPicPr>
            <a:picLocks noChangeAspect="1"/>
          </p:cNvPicPr>
          <p:nvPr/>
        </p:nvPicPr>
        <p:blipFill>
          <a:blip r:embed="rId3"/>
          <a:stretch>
            <a:fillRect/>
          </a:stretch>
        </p:blipFill>
        <p:spPr>
          <a:xfrm>
            <a:off x="381000" y="1447800"/>
            <a:ext cx="8167688" cy="3922713"/>
          </a:xfrm>
          <a:prstGeom prst="rect">
            <a:avLst/>
          </a:prstGeom>
          <a:effectLst>
            <a:outerShdw blurRad="50800" dist="38100" dir="5400000" algn="t" rotWithShape="0">
              <a:prstClr val="black">
                <a:alpha val="40000"/>
              </a:prstClr>
            </a:outerShdw>
          </a:effectLst>
        </p:spPr>
      </p:pic>
    </p:spTree>
  </p:cSld>
  <p:clrMapOvr>
    <a:masterClrMapping/>
  </p:clrMapOvr>
  <p:transition/>
  <p:timing>
    <p:tnLst>
      <p:par>
        <p:cTn id="1" dur="indefinite" restart="never" nodeType="tmRoot"/>
      </p:par>
    </p:tnLst>
  </p:timing>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idx="1"/>
          </p:nvPr>
        </p:nvSpPr>
        <p:spPr>
          <a:xfrm>
            <a:off x="2057400" y="838200"/>
            <a:ext cx="6172200" cy="4530725"/>
          </a:xfrm>
        </p:spPr>
        <p:txBody>
          <a:bodyPr/>
          <a:lstStyle/>
          <a:p>
            <a:pPr eaLnBrk="1" hangingPunct="1">
              <a:defRPr/>
            </a:pPr>
            <a:r>
              <a:rPr lang="en-US" sz="4400" b="1" dirty="0" smtClean="0">
                <a:solidFill>
                  <a:schemeClr val="accent6"/>
                </a:solidFill>
                <a:latin typeface="Baha" pitchFamily="34" charset="0"/>
              </a:rPr>
              <a:t>M</a:t>
            </a:r>
            <a:r>
              <a:rPr lang="en-US" sz="4000" dirty="0" smtClean="0">
                <a:latin typeface="Baha" pitchFamily="34" charset="0"/>
              </a:rPr>
              <a:t>ission</a:t>
            </a:r>
          </a:p>
          <a:p>
            <a:pPr eaLnBrk="1" hangingPunct="1">
              <a:defRPr/>
            </a:pPr>
            <a:r>
              <a:rPr lang="en-US" sz="4400" b="1" dirty="0" smtClean="0">
                <a:solidFill>
                  <a:schemeClr val="accent6"/>
                </a:solidFill>
                <a:latin typeface="Baha" pitchFamily="34" charset="0"/>
              </a:rPr>
              <a:t>I</a:t>
            </a:r>
            <a:r>
              <a:rPr lang="en-US" sz="4000" dirty="0" smtClean="0">
                <a:latin typeface="Baha" pitchFamily="34" charset="0"/>
              </a:rPr>
              <a:t>nquisitive</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defRPr/>
            </a:pPr>
            <a:r>
              <a:rPr lang="en-US" smtClean="0"/>
              <a:t>Myth Understandings</a:t>
            </a:r>
          </a:p>
        </p:txBody>
      </p:sp>
      <p:sp>
        <p:nvSpPr>
          <p:cNvPr id="35843" name="Rectangle 3"/>
          <p:cNvSpPr>
            <a:spLocks noGrp="1" noChangeArrowheads="1"/>
          </p:cNvSpPr>
          <p:nvPr>
            <p:ph idx="1"/>
          </p:nvPr>
        </p:nvSpPr>
        <p:spPr>
          <a:xfrm>
            <a:off x="685800" y="2590800"/>
            <a:ext cx="7772400" cy="4114800"/>
          </a:xfrm>
        </p:spPr>
        <p:txBody>
          <a:bodyPr/>
          <a:lstStyle/>
          <a:p>
            <a:pPr marL="0" indent="0" eaLnBrk="1" hangingPunct="1">
              <a:defRPr/>
            </a:pPr>
            <a:r>
              <a:rPr lang="en-US" smtClean="0"/>
              <a:t>Creativity diminishes with age.</a:t>
            </a:r>
          </a:p>
          <a:p>
            <a:pPr marL="0" indent="0" eaLnBrk="1" hangingPunct="1">
              <a:defRPr/>
            </a:pPr>
            <a:endParaRPr lang="en-US" smtClean="0"/>
          </a:p>
          <a:p>
            <a:pPr marL="0" indent="0" eaLnBrk="1" hangingPunct="1">
              <a:defRPr/>
            </a:pPr>
            <a:endParaRPr lang="en-US" smtClean="0"/>
          </a:p>
          <a:p>
            <a:pPr marL="0" indent="0" eaLnBrk="1" hangingPunct="1">
              <a:defRPr/>
            </a:pPr>
            <a:endParaRPr lang="en-US" smtClean="0"/>
          </a:p>
          <a:p>
            <a:pPr marL="0" indent="0" eaLnBrk="1" hangingPunct="1">
              <a:defRPr/>
            </a:pPr>
            <a:r>
              <a:rPr lang="en-US" smtClean="0"/>
              <a:t>	True				False</a:t>
            </a:r>
          </a:p>
        </p:txBody>
      </p:sp>
    </p:spTree>
  </p:cSld>
  <p:clrMapOvr>
    <a:masterClrMapping/>
  </p:clrMapOvr>
  <p:transition>
    <p:fade thruBlk="1"/>
  </p:transition>
  <p:timing>
    <p:tnLst>
      <p:par>
        <p:cTn id="1" dur="indefinite" restart="never" nodeType="tmRoot"/>
      </p:par>
    </p:tnLst>
  </p:timing>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defRPr/>
            </a:pPr>
            <a:r>
              <a:rPr lang="en-US" dirty="0" smtClean="0">
                <a:solidFill>
                  <a:schemeClr val="accent6"/>
                </a:solidFill>
              </a:rPr>
              <a:t>I</a:t>
            </a:r>
            <a:r>
              <a:rPr lang="en-US" dirty="0" smtClean="0"/>
              <a:t>nquisitive</a:t>
            </a:r>
          </a:p>
        </p:txBody>
      </p:sp>
      <p:sp>
        <p:nvSpPr>
          <p:cNvPr id="16387" name="Rectangle 3"/>
          <p:cNvSpPr>
            <a:spLocks noGrp="1" noChangeArrowheads="1"/>
          </p:cNvSpPr>
          <p:nvPr>
            <p:ph idx="1"/>
          </p:nvPr>
        </p:nvSpPr>
        <p:spPr/>
        <p:txBody>
          <a:bodyPr/>
          <a:lstStyle/>
          <a:p>
            <a:pPr eaLnBrk="1" hangingPunct="1">
              <a:defRPr/>
            </a:pPr>
            <a:r>
              <a:rPr lang="en-US" sz="2800" b="1" smtClean="0"/>
              <a:t>“</a:t>
            </a:r>
            <a:r>
              <a:rPr lang="en-US" sz="2800" smtClean="0"/>
              <a:t>The difference at BMW is that managers don’t think we have all the right answers. Our job is to ask the right questions.”</a:t>
            </a:r>
          </a:p>
          <a:p>
            <a:pPr algn="r" eaLnBrk="1" hangingPunct="1">
              <a:buFont typeface="Wingdings" pitchFamily="2" charset="2"/>
              <a:buNone/>
              <a:defRPr/>
            </a:pPr>
            <a:r>
              <a:rPr lang="en-US" sz="2800" smtClean="0"/>
              <a:t>Peter Claussen,</a:t>
            </a:r>
          </a:p>
          <a:p>
            <a:pPr algn="r" eaLnBrk="1" hangingPunct="1">
              <a:buFont typeface="Wingdings" pitchFamily="2" charset="2"/>
              <a:buNone/>
              <a:defRPr/>
            </a:pPr>
            <a:r>
              <a:rPr lang="en-US" sz="2800" smtClean="0"/>
              <a:t>BMW Leipzig plant manager</a:t>
            </a:r>
          </a:p>
        </p:txBody>
      </p:sp>
    </p:spTree>
  </p:cSld>
  <p:clrMapOvr>
    <a:masterClrMapping/>
  </p:clrMapOvr>
  <p:transition/>
  <p:timing>
    <p:tnLst>
      <p:par>
        <p:cTn id="1" dur="indefinite" restart="never" nodeType="tmRoot"/>
      </p:par>
    </p:tnLst>
  </p:timing>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defRPr/>
            </a:pPr>
            <a:r>
              <a:rPr lang="en-US" dirty="0" smtClean="0">
                <a:solidFill>
                  <a:schemeClr val="accent6"/>
                </a:solidFill>
              </a:rPr>
              <a:t>I</a:t>
            </a:r>
            <a:r>
              <a:rPr lang="en-US" dirty="0" smtClean="0"/>
              <a:t>nquisitive Exercise</a:t>
            </a:r>
          </a:p>
        </p:txBody>
      </p:sp>
      <p:sp>
        <p:nvSpPr>
          <p:cNvPr id="80899" name="Rectangle 3"/>
          <p:cNvSpPr>
            <a:spLocks noGrp="1" noChangeArrowheads="1"/>
          </p:cNvSpPr>
          <p:nvPr>
            <p:ph idx="1"/>
          </p:nvPr>
        </p:nvSpPr>
        <p:spPr/>
        <p:txBody>
          <a:bodyPr/>
          <a:lstStyle/>
          <a:p>
            <a:pPr marL="609600" indent="-609600" eaLnBrk="1" hangingPunct="1">
              <a:buFont typeface="Wingdings" pitchFamily="2" charset="2"/>
              <a:buAutoNum type="arabicPeriod"/>
              <a:defRPr/>
            </a:pPr>
            <a:r>
              <a:rPr lang="en-US" sz="2800" smtClean="0"/>
              <a:t>Choose A, B, and C</a:t>
            </a:r>
          </a:p>
          <a:p>
            <a:pPr marL="609600" indent="-609600" eaLnBrk="1" hangingPunct="1">
              <a:buFont typeface="Wingdings" pitchFamily="2" charset="2"/>
              <a:buAutoNum type="arabicPeriod"/>
              <a:defRPr/>
            </a:pPr>
            <a:r>
              <a:rPr lang="en-US" sz="2800" smtClean="0"/>
              <a:t>A asks B which topic they have strong feelings about:</a:t>
            </a:r>
          </a:p>
          <a:p>
            <a:pPr marL="990600" lvl="1" indent="-533400" eaLnBrk="1" hangingPunct="1">
              <a:buFont typeface="Wingdings" pitchFamily="2" charset="2"/>
              <a:buAutoNum type="arabicPeriod"/>
              <a:defRPr/>
            </a:pPr>
            <a:r>
              <a:rPr lang="en-US" sz="2400" smtClean="0"/>
              <a:t>Abortion</a:t>
            </a:r>
          </a:p>
          <a:p>
            <a:pPr marL="990600" lvl="1" indent="-533400" eaLnBrk="1" hangingPunct="1">
              <a:buFont typeface="Wingdings" pitchFamily="2" charset="2"/>
              <a:buAutoNum type="arabicPeriod"/>
              <a:defRPr/>
            </a:pPr>
            <a:r>
              <a:rPr lang="en-US" sz="2400" smtClean="0"/>
              <a:t>Gun Control</a:t>
            </a:r>
          </a:p>
          <a:p>
            <a:pPr marL="990600" lvl="1" indent="-533400" eaLnBrk="1" hangingPunct="1">
              <a:buFont typeface="Wingdings" pitchFamily="2" charset="2"/>
              <a:buAutoNum type="arabicPeriod"/>
              <a:defRPr/>
            </a:pPr>
            <a:r>
              <a:rPr lang="en-US" sz="2400" smtClean="0"/>
              <a:t>National Health Insurance</a:t>
            </a:r>
          </a:p>
          <a:p>
            <a:pPr marL="990600" lvl="1" indent="-533400" eaLnBrk="1" hangingPunct="1">
              <a:buFont typeface="Wingdings" pitchFamily="2" charset="2"/>
              <a:buAutoNum type="arabicPeriod"/>
              <a:defRPr/>
            </a:pPr>
            <a:r>
              <a:rPr lang="en-US" sz="2400" smtClean="0"/>
              <a:t>School Prayer</a:t>
            </a:r>
          </a:p>
          <a:p>
            <a:pPr marL="990600" lvl="1" indent="-533400" eaLnBrk="1" hangingPunct="1">
              <a:buFont typeface="Wingdings" pitchFamily="2" charset="2"/>
              <a:buAutoNum type="arabicPeriod"/>
              <a:defRPr/>
            </a:pPr>
            <a:r>
              <a:rPr lang="en-US" sz="2400" smtClean="0"/>
              <a:t>Sex Education in the School</a:t>
            </a:r>
          </a:p>
          <a:p>
            <a:pPr marL="990600" lvl="1" indent="-533400" eaLnBrk="1" hangingPunct="1">
              <a:buFont typeface="Wingdings" pitchFamily="2" charset="2"/>
              <a:buAutoNum type="arabicPeriod"/>
              <a:defRPr/>
            </a:pPr>
            <a:r>
              <a:rPr lang="en-US" sz="2400" smtClean="0"/>
              <a:t>Term Limits</a:t>
            </a:r>
          </a:p>
        </p:txBody>
      </p:sp>
    </p:spTree>
  </p:cSld>
  <p:clrMapOvr>
    <a:masterClrMapping/>
  </p:clrMapOvr>
  <p:transition/>
  <p:timing>
    <p:tnLst>
      <p:par>
        <p:cTn id="1" dur="indefinite" restart="never" nodeType="tmRoot"/>
      </p:par>
    </p:tnLst>
  </p:timing>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defRPr/>
            </a:pPr>
            <a:r>
              <a:rPr lang="en-US" dirty="0" smtClean="0">
                <a:solidFill>
                  <a:schemeClr val="accent6"/>
                </a:solidFill>
              </a:rPr>
              <a:t>I</a:t>
            </a:r>
            <a:r>
              <a:rPr lang="en-US" dirty="0" smtClean="0"/>
              <a:t>nquisitive Exercise</a:t>
            </a:r>
          </a:p>
        </p:txBody>
      </p:sp>
      <p:sp>
        <p:nvSpPr>
          <p:cNvPr id="81923" name="Rectangle 3"/>
          <p:cNvSpPr>
            <a:spLocks noGrp="1" noChangeArrowheads="1"/>
          </p:cNvSpPr>
          <p:nvPr>
            <p:ph idx="1"/>
          </p:nvPr>
        </p:nvSpPr>
        <p:spPr/>
        <p:txBody>
          <a:bodyPr/>
          <a:lstStyle/>
          <a:p>
            <a:pPr marL="609600" indent="-609600" eaLnBrk="1" hangingPunct="1">
              <a:buFont typeface="Wingdings" pitchFamily="2" charset="2"/>
              <a:buAutoNum type="arabicPeriod" startAt="3"/>
              <a:defRPr/>
            </a:pPr>
            <a:r>
              <a:rPr lang="en-US" sz="2400" dirty="0" smtClean="0"/>
              <a:t>B states which issue and which side they have chosen</a:t>
            </a:r>
          </a:p>
          <a:p>
            <a:pPr marL="609600" indent="-609600" eaLnBrk="1" hangingPunct="1">
              <a:buFont typeface="Wingdings" pitchFamily="2" charset="2"/>
              <a:buAutoNum type="arabicPeriod" startAt="3"/>
              <a:defRPr/>
            </a:pPr>
            <a:r>
              <a:rPr lang="en-US" sz="2400" dirty="0" smtClean="0"/>
              <a:t>A will now take the opposite side of the issue, B now asks A ten questions that are designed only to understand A’s point of view without expressing any judgment or opinion.</a:t>
            </a:r>
          </a:p>
          <a:p>
            <a:pPr marL="609600" indent="-609600" eaLnBrk="1" hangingPunct="1">
              <a:buFont typeface="Wingdings" pitchFamily="2" charset="2"/>
              <a:buAutoNum type="arabicPeriod" startAt="3"/>
              <a:defRPr/>
            </a:pPr>
            <a:r>
              <a:rPr lang="en-US" sz="2400" dirty="0" smtClean="0"/>
              <a:t>A and C give B feedback on any questions that can be viewed as critical or argumentative.</a:t>
            </a:r>
          </a:p>
          <a:p>
            <a:pPr marL="609600" indent="-609600" eaLnBrk="1" hangingPunct="1">
              <a:buFont typeface="Wingdings" pitchFamily="2" charset="2"/>
              <a:buAutoNum type="arabicPeriod" startAt="3"/>
              <a:defRPr/>
            </a:pPr>
            <a:r>
              <a:rPr lang="en-US" sz="2400" dirty="0" smtClean="0"/>
              <a:t>Change roles so that each person has been “A,” “B,” and “C”</a:t>
            </a:r>
          </a:p>
        </p:txBody>
      </p:sp>
      <p:sp>
        <p:nvSpPr>
          <p:cNvPr id="81924" name="Text Box 4"/>
          <p:cNvSpPr txBox="1">
            <a:spLocks noChangeArrowheads="1"/>
          </p:cNvSpPr>
          <p:nvPr/>
        </p:nvSpPr>
        <p:spPr bwMode="auto">
          <a:xfrm>
            <a:off x="228600" y="5886450"/>
            <a:ext cx="8610600" cy="1200150"/>
          </a:xfrm>
          <a:prstGeom prst="rect">
            <a:avLst/>
          </a:prstGeom>
          <a:noFill/>
          <a:ln w="9525">
            <a:noFill/>
            <a:miter lim="800000"/>
            <a:headEnd/>
            <a:tailEnd/>
          </a:ln>
          <a:effectLst/>
        </p:spPr>
        <p:txBody>
          <a:bodyPr>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fontAlgn="auto">
              <a:lnSpc>
                <a:spcPct val="90000"/>
              </a:lnSpc>
              <a:spcBef>
                <a:spcPct val="20000"/>
              </a:spcBef>
              <a:spcAft>
                <a:spcPts val="0"/>
              </a:spcAft>
              <a:buClr>
                <a:schemeClr val="hlink"/>
              </a:buClr>
              <a:buFont typeface="Wingdings" pitchFamily="2" charset="2"/>
              <a:buNone/>
              <a:defRPr/>
            </a:pPr>
            <a:r>
              <a:rPr lang="en-US" sz="2000" dirty="0">
                <a:solidFill>
                  <a:srgbClr val="008000"/>
                </a:solidFill>
                <a:effectLst>
                  <a:outerShdw blurRad="38100" dist="38100" dir="2700000" algn="tl">
                    <a:srgbClr val="000000"/>
                  </a:outerShdw>
                </a:effectLst>
              </a:rPr>
              <a:t>Please be as honest with each other as you can . . . Being curious is a rare yet vital skill; you will only help each other by providing honest feedback.</a:t>
            </a:r>
          </a:p>
          <a:p>
            <a:pPr fontAlgn="auto">
              <a:spcBef>
                <a:spcPts val="0"/>
              </a:spcBef>
              <a:spcAft>
                <a:spcPts val="0"/>
              </a:spcAft>
              <a:defRPr/>
            </a:pPr>
            <a:endParaRPr lang="en-US" dirty="0">
              <a:solidFill>
                <a:srgbClr val="008000"/>
              </a:solidFill>
            </a:endParaRPr>
          </a:p>
        </p:txBody>
      </p:sp>
    </p:spTree>
  </p:cSld>
  <p:clrMapOvr>
    <a:masterClrMapping/>
  </p:clrMapOvr>
  <p:transition/>
  <p:timing>
    <p:tnLst>
      <p:par>
        <p:cTn id="1" dur="indefinite" restart="never" nodeType="tmRoot"/>
      </p:par>
    </p:tnLst>
  </p:timing>
</p:sld>
</file>

<file path=ppt/slides/slide4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defRPr/>
            </a:pPr>
            <a:r>
              <a:rPr lang="en-US" dirty="0" smtClean="0">
                <a:solidFill>
                  <a:schemeClr val="accent6"/>
                </a:solidFill>
              </a:rPr>
              <a:t>I</a:t>
            </a:r>
            <a:r>
              <a:rPr lang="en-US" dirty="0" smtClean="0"/>
              <a:t>nquisitive</a:t>
            </a:r>
            <a:r>
              <a:rPr lang="en-US" dirty="0" smtClean="0">
                <a:cs typeface="Times New Roman" pitchFamily="18" charset="0"/>
              </a:rPr>
              <a:t> Suggestions</a:t>
            </a:r>
            <a:r>
              <a:rPr lang="en-US" dirty="0" smtClean="0"/>
              <a:t> </a:t>
            </a:r>
          </a:p>
        </p:txBody>
      </p:sp>
      <p:sp>
        <p:nvSpPr>
          <p:cNvPr id="82947" name="Rectangle 3"/>
          <p:cNvSpPr>
            <a:spLocks noGrp="1" noChangeArrowheads="1"/>
          </p:cNvSpPr>
          <p:nvPr>
            <p:ph idx="1"/>
          </p:nvPr>
        </p:nvSpPr>
        <p:spPr/>
        <p:txBody>
          <a:bodyPr/>
          <a:lstStyle/>
          <a:p>
            <a:pPr eaLnBrk="1" hangingPunct="1">
              <a:buFont typeface="Arial" pitchFamily="34" charset="0"/>
              <a:buChar char="•"/>
              <a:defRPr/>
            </a:pPr>
            <a:r>
              <a:rPr lang="en-US" sz="2800" dirty="0" smtClean="0">
                <a:latin typeface="Comic Sans MS" pitchFamily="66" charset="0"/>
                <a:ea typeface="Times New Roman" pitchFamily="18" charset="0"/>
                <a:cs typeface="Times New Roman" pitchFamily="18" charset="0"/>
              </a:rPr>
              <a:t>Could you help me to understand, what are your thoughts about……….? </a:t>
            </a:r>
          </a:p>
          <a:p>
            <a:pPr eaLnBrk="1" hangingPunct="1">
              <a:buFont typeface="Arial" pitchFamily="34" charset="0"/>
              <a:buChar char="•"/>
              <a:defRPr/>
            </a:pPr>
            <a:r>
              <a:rPr lang="en-US" sz="2800" dirty="0" smtClean="0">
                <a:latin typeface="Comic Sans MS" pitchFamily="66" charset="0"/>
                <a:ea typeface="Times New Roman" pitchFamily="18" charset="0"/>
                <a:cs typeface="Times New Roman" pitchFamily="18" charset="0"/>
              </a:rPr>
              <a:t>How would you respond to people who say……?</a:t>
            </a:r>
            <a:endParaRPr lang="en-US" sz="2800" dirty="0" smtClean="0">
              <a:ea typeface="Times New Roman" pitchFamily="18" charset="0"/>
              <a:cs typeface="Times New Roman" pitchFamily="18" charset="0"/>
            </a:endParaRPr>
          </a:p>
          <a:p>
            <a:pPr eaLnBrk="1" hangingPunct="1">
              <a:buFont typeface="Arial" pitchFamily="34" charset="0"/>
              <a:buChar char="•"/>
              <a:defRPr/>
            </a:pPr>
            <a:r>
              <a:rPr lang="en-US" sz="2800" dirty="0" smtClean="0">
                <a:latin typeface="Comic Sans MS" pitchFamily="66" charset="0"/>
                <a:ea typeface="Times New Roman" pitchFamily="18" charset="0"/>
                <a:cs typeface="Times New Roman" pitchFamily="18" charset="0"/>
              </a:rPr>
              <a:t>How do you feel about?</a:t>
            </a:r>
            <a:endParaRPr lang="en-US" sz="2800" dirty="0" smtClean="0">
              <a:ea typeface="Times New Roman" pitchFamily="18" charset="0"/>
              <a:cs typeface="Times New Roman" pitchFamily="18" charset="0"/>
            </a:endParaRPr>
          </a:p>
          <a:p>
            <a:pPr eaLnBrk="1" hangingPunct="1">
              <a:buFont typeface="Arial" pitchFamily="34" charset="0"/>
              <a:buChar char="•"/>
              <a:defRPr/>
            </a:pPr>
            <a:r>
              <a:rPr lang="en-US" sz="2800" dirty="0" smtClean="0">
                <a:latin typeface="Comic Sans MS" pitchFamily="66" charset="0"/>
                <a:ea typeface="Times New Roman" pitchFamily="18" charset="0"/>
                <a:cs typeface="Times New Roman" pitchFamily="18" charset="0"/>
              </a:rPr>
              <a:t>Is it okay if I ask you about?</a:t>
            </a:r>
            <a:endParaRPr lang="en-US" sz="2800" dirty="0" smtClean="0">
              <a:ea typeface="Times New Roman" pitchFamily="18" charset="0"/>
              <a:cs typeface="Times New Roman" pitchFamily="18" charset="0"/>
            </a:endParaRPr>
          </a:p>
          <a:p>
            <a:pPr eaLnBrk="1" hangingPunct="1">
              <a:buFont typeface="Arial" pitchFamily="34" charset="0"/>
              <a:buChar char="•"/>
              <a:defRPr/>
            </a:pPr>
            <a:r>
              <a:rPr lang="en-US" sz="2800" dirty="0" smtClean="0">
                <a:latin typeface="Comic Sans MS" pitchFamily="66" charset="0"/>
                <a:ea typeface="Times New Roman" pitchFamily="18" charset="0"/>
                <a:cs typeface="Times New Roman" pitchFamily="18" charset="0"/>
              </a:rPr>
              <a:t>What would you see as the ideal solution?</a:t>
            </a:r>
            <a:endParaRPr lang="en-US" sz="2800" dirty="0" smtClean="0">
              <a:ea typeface="Times New Roman" pitchFamily="18" charset="0"/>
              <a:cs typeface="Times New Roman" pitchFamily="18" charset="0"/>
            </a:endParaRPr>
          </a:p>
          <a:p>
            <a:pPr eaLnBrk="1" hangingPunct="1">
              <a:buFont typeface="Arial" pitchFamily="34" charset="0"/>
              <a:buChar char="•"/>
              <a:defRPr/>
            </a:pPr>
            <a:r>
              <a:rPr lang="en-US" sz="2800" dirty="0" smtClean="0">
                <a:latin typeface="Comic Sans MS" pitchFamily="66" charset="0"/>
                <a:ea typeface="Times New Roman" pitchFamily="18" charset="0"/>
                <a:cs typeface="Times New Roman" pitchFamily="18" charset="0"/>
              </a:rPr>
              <a:t>How would you suggest I respond when people say…….?</a:t>
            </a:r>
            <a:endParaRPr lang="en-US" sz="2800" dirty="0" smtClean="0">
              <a:ea typeface="Times New Roman" pitchFamily="18" charset="0"/>
              <a:cs typeface="Times New Roman" pitchFamily="18" charset="0"/>
            </a:endParaRPr>
          </a:p>
          <a:p>
            <a:pPr eaLnBrk="1" hangingPunct="1">
              <a:buFont typeface="Arial" pitchFamily="34" charset="0"/>
              <a:buChar char="•"/>
              <a:defRPr/>
            </a:pPr>
            <a:r>
              <a:rPr lang="en-US" sz="2800" dirty="0" smtClean="0">
                <a:latin typeface="Comic Sans MS" pitchFamily="66" charset="0"/>
                <a:ea typeface="Times New Roman" pitchFamily="18" charset="0"/>
                <a:cs typeface="Times New Roman" pitchFamily="18" charset="0"/>
              </a:rPr>
              <a:t>Please tell me more about…….</a:t>
            </a:r>
            <a:endParaRPr lang="en-US" sz="28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947">
                                            <p:txEl>
                                              <p:pRg st="0" end="0"/>
                                            </p:txEl>
                                          </p:spTgt>
                                        </p:tgtEl>
                                        <p:attrNameLst>
                                          <p:attrName>style.visibility</p:attrName>
                                        </p:attrNameLst>
                                      </p:cBhvr>
                                      <p:to>
                                        <p:strVal val="visible"/>
                                      </p:to>
                                    </p:set>
                                    <p:anim calcmode="lin" valueType="num">
                                      <p:cBhvr additive="base">
                                        <p:cTn id="7" dur="500" fill="hold"/>
                                        <p:tgtEl>
                                          <p:spTgt spid="829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29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2947">
                                            <p:txEl>
                                              <p:pRg st="1" end="1"/>
                                            </p:txEl>
                                          </p:spTgt>
                                        </p:tgtEl>
                                        <p:attrNameLst>
                                          <p:attrName>style.visibility</p:attrName>
                                        </p:attrNameLst>
                                      </p:cBhvr>
                                      <p:to>
                                        <p:strVal val="visible"/>
                                      </p:to>
                                    </p:set>
                                    <p:anim calcmode="lin" valueType="num">
                                      <p:cBhvr additive="base">
                                        <p:cTn id="13" dur="500" fill="hold"/>
                                        <p:tgtEl>
                                          <p:spTgt spid="829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29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2947">
                                            <p:txEl>
                                              <p:pRg st="2" end="2"/>
                                            </p:txEl>
                                          </p:spTgt>
                                        </p:tgtEl>
                                        <p:attrNameLst>
                                          <p:attrName>style.visibility</p:attrName>
                                        </p:attrNameLst>
                                      </p:cBhvr>
                                      <p:to>
                                        <p:strVal val="visible"/>
                                      </p:to>
                                    </p:set>
                                    <p:anim calcmode="lin" valueType="num">
                                      <p:cBhvr additive="base">
                                        <p:cTn id="19" dur="500" fill="hold"/>
                                        <p:tgtEl>
                                          <p:spTgt spid="8294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29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2947">
                                            <p:txEl>
                                              <p:pRg st="3" end="3"/>
                                            </p:txEl>
                                          </p:spTgt>
                                        </p:tgtEl>
                                        <p:attrNameLst>
                                          <p:attrName>style.visibility</p:attrName>
                                        </p:attrNameLst>
                                      </p:cBhvr>
                                      <p:to>
                                        <p:strVal val="visible"/>
                                      </p:to>
                                    </p:set>
                                    <p:anim calcmode="lin" valueType="num">
                                      <p:cBhvr additive="base">
                                        <p:cTn id="25" dur="500" fill="hold"/>
                                        <p:tgtEl>
                                          <p:spTgt spid="8294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294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2947">
                                            <p:txEl>
                                              <p:pRg st="4" end="4"/>
                                            </p:txEl>
                                          </p:spTgt>
                                        </p:tgtEl>
                                        <p:attrNameLst>
                                          <p:attrName>style.visibility</p:attrName>
                                        </p:attrNameLst>
                                      </p:cBhvr>
                                      <p:to>
                                        <p:strVal val="visible"/>
                                      </p:to>
                                    </p:set>
                                    <p:anim calcmode="lin" valueType="num">
                                      <p:cBhvr additive="base">
                                        <p:cTn id="31" dur="500" fill="hold"/>
                                        <p:tgtEl>
                                          <p:spTgt spid="8294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294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2947">
                                            <p:txEl>
                                              <p:pRg st="5" end="5"/>
                                            </p:txEl>
                                          </p:spTgt>
                                        </p:tgtEl>
                                        <p:attrNameLst>
                                          <p:attrName>style.visibility</p:attrName>
                                        </p:attrNameLst>
                                      </p:cBhvr>
                                      <p:to>
                                        <p:strVal val="visible"/>
                                      </p:to>
                                    </p:set>
                                    <p:anim calcmode="lin" valueType="num">
                                      <p:cBhvr additive="base">
                                        <p:cTn id="37" dur="500" fill="hold"/>
                                        <p:tgtEl>
                                          <p:spTgt spid="8294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294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2947">
                                            <p:txEl>
                                              <p:pRg st="6" end="6"/>
                                            </p:txEl>
                                          </p:spTgt>
                                        </p:tgtEl>
                                        <p:attrNameLst>
                                          <p:attrName>style.visibility</p:attrName>
                                        </p:attrNameLst>
                                      </p:cBhvr>
                                      <p:to>
                                        <p:strVal val="visible"/>
                                      </p:to>
                                    </p:set>
                                    <p:anim calcmode="lin" valueType="num">
                                      <p:cBhvr additive="base">
                                        <p:cTn id="43" dur="500" fill="hold"/>
                                        <p:tgtEl>
                                          <p:spTgt spid="8294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294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build="p" bldLvl="3" autoUpdateAnimBg="0"/>
    </p:bldLst>
  </p:timing>
</p:sld>
</file>

<file path=ppt/slides/slide4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defRPr/>
            </a:pPr>
            <a:r>
              <a:rPr lang="en-US" dirty="0" smtClean="0">
                <a:solidFill>
                  <a:schemeClr val="accent6"/>
                </a:solidFill>
              </a:rPr>
              <a:t>I</a:t>
            </a:r>
            <a:r>
              <a:rPr lang="en-US" dirty="0" smtClean="0"/>
              <a:t>nquisitive</a:t>
            </a:r>
            <a:r>
              <a:rPr lang="en-US" dirty="0" smtClean="0">
                <a:cs typeface="Times New Roman" pitchFamily="18" charset="0"/>
              </a:rPr>
              <a:t> Suggestions</a:t>
            </a:r>
          </a:p>
        </p:txBody>
      </p:sp>
      <p:sp>
        <p:nvSpPr>
          <p:cNvPr id="83971" name="Rectangle 3"/>
          <p:cNvSpPr>
            <a:spLocks noGrp="1" noChangeArrowheads="1"/>
          </p:cNvSpPr>
          <p:nvPr>
            <p:ph idx="1"/>
          </p:nvPr>
        </p:nvSpPr>
        <p:spPr>
          <a:xfrm>
            <a:off x="381000" y="1524000"/>
            <a:ext cx="8534400" cy="1905000"/>
          </a:xfrm>
        </p:spPr>
        <p:txBody>
          <a:bodyPr/>
          <a:lstStyle/>
          <a:p>
            <a:pPr eaLnBrk="1" hangingPunct="1">
              <a:defRPr/>
            </a:pPr>
            <a:r>
              <a:rPr lang="en-US" sz="2800" dirty="0" smtClean="0">
                <a:latin typeface="Comic Sans MS" pitchFamily="66" charset="0"/>
                <a:ea typeface="Times New Roman" pitchFamily="18" charset="0"/>
                <a:cs typeface="Times New Roman" pitchFamily="18" charset="0"/>
              </a:rPr>
              <a:t>Practice body language and voice tone</a:t>
            </a:r>
          </a:p>
          <a:p>
            <a:pPr marL="0" indent="0" eaLnBrk="1" hangingPunct="1">
              <a:defRPr/>
            </a:pPr>
            <a:r>
              <a:rPr lang="en-US" sz="2800" dirty="0" smtClean="0">
                <a:latin typeface="Comic Sans MS" pitchFamily="66" charset="0"/>
                <a:ea typeface="Times New Roman" pitchFamily="18" charset="0"/>
                <a:cs typeface="Times New Roman" pitchFamily="18" charset="0"/>
              </a:rPr>
              <a:t>Look for similarities….ask yourself, “In what way am I like this person?”</a:t>
            </a:r>
          </a:p>
          <a:p>
            <a:pPr eaLnBrk="1" hangingPunct="1">
              <a:defRPr/>
            </a:pPr>
            <a:endParaRPr lang="en-US" sz="2800" dirty="0" smtClean="0">
              <a:latin typeface="Comic Sans MS" pitchFamily="66" charset="0"/>
              <a:ea typeface="Times New Roman" pitchFamily="18" charset="0"/>
              <a:cs typeface="Times New Roman" pitchFamily="18" charset="0"/>
            </a:endParaRPr>
          </a:p>
        </p:txBody>
      </p:sp>
      <p:sp>
        <p:nvSpPr>
          <p:cNvPr id="83972" name="Text Box 4"/>
          <p:cNvSpPr txBox="1">
            <a:spLocks noChangeArrowheads="1"/>
          </p:cNvSpPr>
          <p:nvPr/>
        </p:nvSpPr>
        <p:spPr bwMode="auto">
          <a:xfrm>
            <a:off x="533400" y="3124200"/>
            <a:ext cx="7696200" cy="3478213"/>
          </a:xfrm>
          <a:prstGeom prst="rect">
            <a:avLst/>
          </a:prstGeom>
          <a:noFill/>
          <a:ln w="9525">
            <a:noFill/>
            <a:miter lim="800000"/>
            <a:headEnd/>
            <a:tailEnd/>
          </a:ln>
          <a:effectLst/>
        </p:spPr>
        <p:txBody>
          <a:bodyPr>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fontAlgn="auto">
              <a:spcBef>
                <a:spcPct val="50000"/>
              </a:spcBef>
              <a:spcAft>
                <a:spcPts val="0"/>
              </a:spcAft>
              <a:defRPr/>
            </a:pPr>
            <a:r>
              <a:rPr lang="en-US" sz="2000" dirty="0">
                <a:solidFill>
                  <a:srgbClr val="008000"/>
                </a:solidFill>
                <a:effectLst>
                  <a:outerShdw blurRad="38100" dist="38100" dir="2700000" algn="tl">
                    <a:srgbClr val="000000">
                      <a:alpha val="43137"/>
                    </a:srgbClr>
                  </a:outerShdw>
                </a:effectLst>
                <a:latin typeface="Comic Sans MS" pitchFamily="66" charset="0"/>
                <a:ea typeface="Times New Roman" pitchFamily="18" charset="0"/>
                <a:cs typeface="Times New Roman" pitchFamily="18" charset="0"/>
              </a:rPr>
              <a:t>The good-to-great leaders made particularly good use of informal meetings where they’d meet with groups of managers and employees with no script, agenda, or set of action items to discuss. Instead they would start with questions like: ‘So what’s on your mind?’ ‘Can you tell me about that?’  ‘Can you help me understand?’ ‘What should we be worried about?’ These non-agenda meetings became a forum for current realities to bubble to the surface.</a:t>
            </a:r>
            <a:br>
              <a:rPr lang="en-US" sz="2000" dirty="0">
                <a:solidFill>
                  <a:srgbClr val="008000"/>
                </a:solidFill>
                <a:effectLst>
                  <a:outerShdw blurRad="38100" dist="38100" dir="2700000" algn="tl">
                    <a:srgbClr val="000000">
                      <a:alpha val="43137"/>
                    </a:srgbClr>
                  </a:outerShdw>
                </a:effectLst>
                <a:latin typeface="Comic Sans MS" pitchFamily="66" charset="0"/>
                <a:ea typeface="Times New Roman" pitchFamily="18" charset="0"/>
                <a:cs typeface="Times New Roman" pitchFamily="18" charset="0"/>
              </a:rPr>
            </a:br>
            <a:r>
              <a:rPr lang="en-US" sz="2000" dirty="0">
                <a:solidFill>
                  <a:srgbClr val="008000"/>
                </a:solidFill>
                <a:effectLst>
                  <a:outerShdw blurRad="38100" dist="38100" dir="2700000" algn="tl">
                    <a:srgbClr val="000000">
                      <a:alpha val="43137"/>
                    </a:srgbClr>
                  </a:outerShdw>
                </a:effectLst>
                <a:latin typeface="Comic Sans MS" pitchFamily="66" charset="0"/>
                <a:ea typeface="Times New Roman" pitchFamily="18" charset="0"/>
                <a:cs typeface="Times New Roman" pitchFamily="18" charset="0"/>
              </a:rPr>
              <a:t/>
            </a:r>
            <a:br>
              <a:rPr lang="en-US" sz="2000" dirty="0">
                <a:solidFill>
                  <a:srgbClr val="008000"/>
                </a:solidFill>
                <a:effectLst>
                  <a:outerShdw blurRad="38100" dist="38100" dir="2700000" algn="tl">
                    <a:srgbClr val="000000">
                      <a:alpha val="43137"/>
                    </a:srgbClr>
                  </a:outerShdw>
                </a:effectLst>
                <a:latin typeface="Comic Sans MS" pitchFamily="66" charset="0"/>
                <a:ea typeface="Times New Roman" pitchFamily="18" charset="0"/>
                <a:cs typeface="Times New Roman" pitchFamily="18" charset="0"/>
              </a:rPr>
            </a:br>
            <a:r>
              <a:rPr lang="en-US" sz="2000" dirty="0">
                <a:solidFill>
                  <a:srgbClr val="008000"/>
                </a:solidFill>
                <a:effectLst>
                  <a:outerShdw blurRad="38100" dist="38100" dir="2700000" algn="tl">
                    <a:srgbClr val="000000">
                      <a:alpha val="43137"/>
                    </a:srgbClr>
                  </a:outerShdw>
                </a:effectLst>
                <a:latin typeface="Comic Sans MS" pitchFamily="66" charset="0"/>
                <a:ea typeface="Times New Roman" pitchFamily="18" charset="0"/>
                <a:cs typeface="Times New Roman" pitchFamily="18" charset="0"/>
              </a:rPr>
              <a:t>Jim Collins</a:t>
            </a:r>
            <a:br>
              <a:rPr lang="en-US" sz="2000" dirty="0">
                <a:solidFill>
                  <a:srgbClr val="008000"/>
                </a:solidFill>
                <a:effectLst>
                  <a:outerShdw blurRad="38100" dist="38100" dir="2700000" algn="tl">
                    <a:srgbClr val="000000">
                      <a:alpha val="43137"/>
                    </a:srgbClr>
                  </a:outerShdw>
                </a:effectLst>
                <a:latin typeface="Comic Sans MS" pitchFamily="66" charset="0"/>
                <a:ea typeface="Times New Roman" pitchFamily="18" charset="0"/>
                <a:cs typeface="Times New Roman" pitchFamily="18" charset="0"/>
              </a:rPr>
            </a:br>
            <a:r>
              <a:rPr lang="en-US" sz="2000" dirty="0">
                <a:solidFill>
                  <a:srgbClr val="008000"/>
                </a:solidFill>
                <a:effectLst>
                  <a:outerShdw blurRad="38100" dist="38100" dir="2700000" algn="tl">
                    <a:srgbClr val="000000">
                      <a:alpha val="43137"/>
                    </a:srgbClr>
                  </a:outerShdw>
                </a:effectLst>
                <a:latin typeface="Comic Sans MS" pitchFamily="66" charset="0"/>
                <a:ea typeface="Times New Roman" pitchFamily="18" charset="0"/>
                <a:cs typeface="Times New Roman" pitchFamily="18" charset="0"/>
              </a:rPr>
              <a:t>Good to Great</a:t>
            </a:r>
            <a:endParaRPr lang="en-US" sz="2000" dirty="0">
              <a:solidFill>
                <a:srgbClr val="00800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anim calcmode="lin" valueType="num">
                                      <p:cBhvr additive="base">
                                        <p:cTn id="7" dur="500" fill="hold"/>
                                        <p:tgtEl>
                                          <p:spTgt spid="8397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397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3971">
                                            <p:txEl>
                                              <p:pRg st="1" end="1"/>
                                            </p:txEl>
                                          </p:spTgt>
                                        </p:tgtEl>
                                        <p:attrNameLst>
                                          <p:attrName>style.visibility</p:attrName>
                                        </p:attrNameLst>
                                      </p:cBhvr>
                                      <p:to>
                                        <p:strVal val="visible"/>
                                      </p:to>
                                    </p:set>
                                    <p:anim calcmode="lin" valueType="num">
                                      <p:cBhvr additive="base">
                                        <p:cTn id="13" dur="500" fill="hold"/>
                                        <p:tgtEl>
                                          <p:spTgt spid="8397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397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3972"/>
                                        </p:tgtEl>
                                        <p:attrNameLst>
                                          <p:attrName>style.visibility</p:attrName>
                                        </p:attrNameLst>
                                      </p:cBhvr>
                                      <p:to>
                                        <p:strVal val="visible"/>
                                      </p:to>
                                    </p:set>
                                    <p:anim calcmode="lin" valueType="num">
                                      <p:cBhvr additive="base">
                                        <p:cTn id="19" dur="500" fill="hold"/>
                                        <p:tgtEl>
                                          <p:spTgt spid="83972"/>
                                        </p:tgtEl>
                                        <p:attrNameLst>
                                          <p:attrName>ppt_x</p:attrName>
                                        </p:attrNameLst>
                                      </p:cBhvr>
                                      <p:tavLst>
                                        <p:tav tm="0">
                                          <p:val>
                                            <p:strVal val="0-#ppt_w/2"/>
                                          </p:val>
                                        </p:tav>
                                        <p:tav tm="100000">
                                          <p:val>
                                            <p:strVal val="#ppt_x"/>
                                          </p:val>
                                        </p:tav>
                                      </p:tavLst>
                                    </p:anim>
                                    <p:anim calcmode="lin" valueType="num">
                                      <p:cBhvr additive="base">
                                        <p:cTn id="20" dur="500" fill="hold"/>
                                        <p:tgtEl>
                                          <p:spTgt spid="839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uild="p" bldLvl="3" autoUpdateAnimBg="0"/>
      <p:bldP spid="83972" grpId="0" autoUpdateAnimBg="0"/>
    </p:bldLst>
  </p:timing>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idx="1"/>
          </p:nvPr>
        </p:nvSpPr>
        <p:spPr>
          <a:xfrm>
            <a:off x="2057400" y="838200"/>
            <a:ext cx="6172200" cy="4530725"/>
          </a:xfrm>
        </p:spPr>
        <p:txBody>
          <a:bodyPr/>
          <a:lstStyle/>
          <a:p>
            <a:pPr eaLnBrk="1" hangingPunct="1">
              <a:defRPr/>
            </a:pPr>
            <a:r>
              <a:rPr lang="en-US" sz="4400" b="1" dirty="0" smtClean="0">
                <a:solidFill>
                  <a:schemeClr val="accent6"/>
                </a:solidFill>
                <a:latin typeface="Baha" pitchFamily="34" charset="0"/>
              </a:rPr>
              <a:t>M</a:t>
            </a:r>
            <a:r>
              <a:rPr lang="en-US" sz="4000" dirty="0" smtClean="0">
                <a:latin typeface="Baha" pitchFamily="34" charset="0"/>
              </a:rPr>
              <a:t>ission</a:t>
            </a:r>
          </a:p>
          <a:p>
            <a:pPr eaLnBrk="1" hangingPunct="1">
              <a:defRPr/>
            </a:pPr>
            <a:r>
              <a:rPr lang="en-US" sz="4400" b="1" dirty="0" smtClean="0">
                <a:solidFill>
                  <a:schemeClr val="accent6"/>
                </a:solidFill>
                <a:latin typeface="Baha" pitchFamily="34" charset="0"/>
              </a:rPr>
              <a:t>I</a:t>
            </a:r>
            <a:r>
              <a:rPr lang="en-US" sz="4000" dirty="0" smtClean="0">
                <a:latin typeface="Baha" pitchFamily="34" charset="0"/>
              </a:rPr>
              <a:t>nquisitive</a:t>
            </a:r>
          </a:p>
          <a:p>
            <a:pPr eaLnBrk="1" hangingPunct="1">
              <a:defRPr/>
            </a:pPr>
            <a:r>
              <a:rPr lang="en-US" sz="4400" b="1" dirty="0" smtClean="0">
                <a:solidFill>
                  <a:schemeClr val="accent6"/>
                </a:solidFill>
                <a:latin typeface="Baha" pitchFamily="34" charset="0"/>
              </a:rPr>
              <a:t>S</a:t>
            </a:r>
            <a:r>
              <a:rPr lang="en-US" sz="4000" dirty="0" smtClean="0">
                <a:latin typeface="Baha" pitchFamily="34" charset="0"/>
              </a:rPr>
              <a:t>upport</a:t>
            </a:r>
          </a:p>
          <a:p>
            <a:pPr eaLnBrk="1" hangingPunct="1">
              <a:defRPr/>
            </a:pPr>
            <a:endParaRPr lang="en-US" sz="4000" dirty="0" smtClean="0">
              <a:latin typeface="Baha" pitchFamily="34" charset="0"/>
            </a:endParaRPr>
          </a:p>
        </p:txBody>
      </p:sp>
    </p:spTree>
  </p:cSld>
  <p:clrMapOvr>
    <a:masterClrMapping/>
  </p:clrMapOvr>
  <p:transition/>
  <p:timing>
    <p:tnLst>
      <p:par>
        <p:cTn id="1" dur="indefinite" restart="never" nodeType="tmRoot"/>
      </p:par>
    </p:tnLst>
  </p:timing>
</p:sld>
</file>

<file path=ppt/slides/slide4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defRPr/>
            </a:pPr>
            <a:r>
              <a:rPr lang="en-US" dirty="0" smtClean="0">
                <a:solidFill>
                  <a:schemeClr val="accent6"/>
                </a:solidFill>
              </a:rPr>
              <a:t>S</a:t>
            </a:r>
            <a:r>
              <a:rPr lang="en-US" dirty="0" smtClean="0"/>
              <a:t>upport</a:t>
            </a:r>
          </a:p>
        </p:txBody>
      </p:sp>
      <p:sp>
        <p:nvSpPr>
          <p:cNvPr id="17411" name="Rectangle 3"/>
          <p:cNvSpPr>
            <a:spLocks noGrp="1" noChangeArrowheads="1"/>
          </p:cNvSpPr>
          <p:nvPr>
            <p:ph idx="1"/>
          </p:nvPr>
        </p:nvSpPr>
        <p:spPr>
          <a:xfrm>
            <a:off x="381000" y="1524000"/>
            <a:ext cx="8534400" cy="4530725"/>
          </a:xfrm>
        </p:spPr>
        <p:txBody>
          <a:bodyPr/>
          <a:lstStyle/>
          <a:p>
            <a:pPr eaLnBrk="1" hangingPunct="1">
              <a:lnSpc>
                <a:spcPct val="90000"/>
              </a:lnSpc>
              <a:defRPr/>
            </a:pPr>
            <a:r>
              <a:rPr lang="en-US" dirty="0" smtClean="0"/>
              <a:t>Asking for help early</a:t>
            </a:r>
          </a:p>
          <a:p>
            <a:pPr lvl="1" eaLnBrk="1" hangingPunct="1">
              <a:lnSpc>
                <a:spcPct val="90000"/>
              </a:lnSpc>
              <a:defRPr/>
            </a:pPr>
            <a:r>
              <a:rPr lang="en-US" dirty="0" smtClean="0"/>
              <a:t>“Experimenters embrace little failures along the way, to avoid big mistakes later on; they work with teams of all shapes and sizes. They invite in colleagues, partners, customers, even kids to try out their works in progress — all possible stakeholders who might have insights that could make the prototype better.”</a:t>
            </a:r>
            <a:br>
              <a:rPr lang="en-US" dirty="0" smtClean="0"/>
            </a:br>
            <a:r>
              <a:rPr lang="en-US" dirty="0" smtClean="0"/>
              <a:t/>
            </a:r>
            <a:br>
              <a:rPr lang="en-US" dirty="0" smtClean="0"/>
            </a:br>
            <a:r>
              <a:rPr lang="en-US" dirty="0" smtClean="0"/>
              <a:t>					</a:t>
            </a:r>
            <a:r>
              <a:rPr lang="en-US" sz="2200" dirty="0" smtClean="0"/>
              <a:t>Tom Kelley</a:t>
            </a:r>
            <a:br>
              <a:rPr lang="en-US" sz="2200" dirty="0" smtClean="0"/>
            </a:br>
            <a:r>
              <a:rPr lang="en-US" sz="2200" dirty="0" smtClean="0"/>
              <a:t>					General Manger, IDEO</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wipe(up)">
                                      <p:cBhvr>
                                        <p:cTn id="7" dur="500"/>
                                        <p:tgtEl>
                                          <p:spTgt spid="17411">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7411">
                                            <p:txEl>
                                              <p:pRg st="1" end="1"/>
                                            </p:txEl>
                                          </p:spTgt>
                                        </p:tgtEl>
                                        <p:attrNameLst>
                                          <p:attrName>style.visibility</p:attrName>
                                        </p:attrNameLst>
                                      </p:cBhvr>
                                      <p:to>
                                        <p:strVal val="visible"/>
                                      </p:to>
                                    </p:set>
                                    <p:animEffect transition="in" filter="wipe(up)">
                                      <p:cBhvr>
                                        <p:cTn id="10" dur="500"/>
                                        <p:tgtEl>
                                          <p:spTgt spid="174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autoUpdateAnimBg="0"/>
    </p:bldLst>
  </p:timing>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accent6"/>
                </a:solidFill>
              </a:rPr>
              <a:t>S</a:t>
            </a:r>
            <a:r>
              <a:rPr lang="en-US" dirty="0" smtClean="0"/>
              <a:t>upport</a:t>
            </a:r>
            <a:endParaRPr lang="en-US" dirty="0"/>
          </a:p>
        </p:txBody>
      </p:sp>
      <p:sp>
        <p:nvSpPr>
          <p:cNvPr id="3" name="Content Placeholder 2"/>
          <p:cNvSpPr>
            <a:spLocks noGrp="1"/>
          </p:cNvSpPr>
          <p:nvPr>
            <p:ph idx="1"/>
          </p:nvPr>
        </p:nvSpPr>
        <p:spPr/>
        <p:txBody>
          <a:bodyPr/>
          <a:lstStyle/>
          <a:p>
            <a:pPr eaLnBrk="1" hangingPunct="1">
              <a:lnSpc>
                <a:spcPct val="90000"/>
              </a:lnSpc>
              <a:buFont typeface="Arial" pitchFamily="34" charset="0"/>
              <a:buChar char="•"/>
              <a:defRPr/>
            </a:pPr>
            <a:r>
              <a:rPr lang="en-US" sz="2800" dirty="0" smtClean="0"/>
              <a:t>Make it safe for people to bring fears and mistakes to others</a:t>
            </a:r>
          </a:p>
          <a:p>
            <a:pPr marL="750888" lvl="1" indent="-293688" eaLnBrk="1" hangingPunct="1">
              <a:lnSpc>
                <a:spcPct val="90000"/>
              </a:lnSpc>
              <a:buFont typeface="Arial" pitchFamily="34" charset="0"/>
              <a:buChar char="•"/>
              <a:defRPr/>
            </a:pPr>
            <a:r>
              <a:rPr lang="en-US" sz="2400" dirty="0" smtClean="0"/>
              <a:t>Invite the skunk to the picnic</a:t>
            </a:r>
          </a:p>
          <a:p>
            <a:pPr marL="750888" lvl="1" indent="-293688" eaLnBrk="1" hangingPunct="1">
              <a:lnSpc>
                <a:spcPct val="90000"/>
              </a:lnSpc>
              <a:buFont typeface="Arial" pitchFamily="34" charset="0"/>
              <a:buChar char="•"/>
              <a:defRPr/>
            </a:pPr>
            <a:r>
              <a:rPr lang="en-US" sz="2400" dirty="0" smtClean="0"/>
              <a:t>Alan </a:t>
            </a:r>
            <a:r>
              <a:rPr lang="en-US" sz="2400" dirty="0" err="1" smtClean="0"/>
              <a:t>Mulally</a:t>
            </a:r>
            <a:r>
              <a:rPr lang="en-US" sz="2400" dirty="0" smtClean="0"/>
              <a:t> at Ford: Green, Yellow, Red</a:t>
            </a:r>
          </a:p>
          <a:p>
            <a:pPr marL="750888" lvl="1" indent="-293688" eaLnBrk="1" hangingPunct="1">
              <a:lnSpc>
                <a:spcPct val="90000"/>
              </a:lnSpc>
              <a:buFont typeface="Arial" pitchFamily="34" charset="0"/>
              <a:buChar char="•"/>
              <a:defRPr/>
            </a:pPr>
            <a:r>
              <a:rPr lang="en-US" sz="2400" dirty="0" smtClean="0"/>
              <a:t>Multidisciplinary teams foster more creative approaches to learning from mistakes since many mistakes occur in complex systems</a:t>
            </a:r>
          </a:p>
          <a:p>
            <a:pPr eaLnBrk="1" hangingPunct="1">
              <a:lnSpc>
                <a:spcPct val="90000"/>
              </a:lnSpc>
              <a:buFont typeface="Arial" pitchFamily="34" charset="0"/>
              <a:buChar char="•"/>
              <a:defRPr/>
            </a:pPr>
            <a:r>
              <a:rPr lang="en-US" sz="2800" dirty="0" smtClean="0"/>
              <a:t>Asking for critical feedback</a:t>
            </a:r>
          </a:p>
          <a:p>
            <a:pPr eaLnBrk="1" hangingPunct="1">
              <a:lnSpc>
                <a:spcPct val="90000"/>
              </a:lnSpc>
              <a:buFont typeface="Arial" pitchFamily="34" charset="0"/>
              <a:buChar char="•"/>
              <a:defRPr/>
            </a:pPr>
            <a:r>
              <a:rPr lang="en-US" sz="2800" dirty="0" smtClean="0"/>
              <a:t>Reward people for making smart mistakes</a:t>
            </a:r>
          </a:p>
          <a:p>
            <a:pPr marL="750888" lvl="1" indent="-293688" eaLnBrk="1" hangingPunct="1">
              <a:lnSpc>
                <a:spcPct val="90000"/>
              </a:lnSpc>
              <a:buFont typeface="Arial" pitchFamily="34" charset="0"/>
              <a:buChar char="•"/>
              <a:defRPr/>
            </a:pPr>
            <a:r>
              <a:rPr lang="en-US" sz="2400" dirty="0" smtClean="0"/>
              <a:t>Intuit, 3M and Eli Lilly have parties after pilot programs have failed</a:t>
            </a:r>
            <a:endParaRPr lang="en-US" dirty="0" smtClean="0"/>
          </a:p>
          <a:p>
            <a:pPr eaLnBrk="1" hangingPunct="1">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anim calcmode="lin" valueType="num">
                                      <p:cBhvr>
                                        <p:cTn id="8" dur="5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5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anim calcmode="lin" valueType="num">
                                      <p:cBhvr>
                                        <p:cTn id="16" dur="5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17"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8" dur="500" fill="hold"/>
                                        <p:tgtEl>
                                          <p:spTgt spid="3">
                                            <p:txEl>
                                              <p:pRg st="1" end="1"/>
                                            </p:txEl>
                                          </p:spTgt>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anim calcmode="lin" valueType="num">
                                      <p:cBhvr>
                                        <p:cTn id="24" dur="5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25"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35"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500"/>
                                        <p:tgtEl>
                                          <p:spTgt spid="3">
                                            <p:txEl>
                                              <p:pRg st="3" end="3"/>
                                            </p:txEl>
                                          </p:spTgt>
                                        </p:tgtEl>
                                      </p:cBhvr>
                                    </p:animEffect>
                                    <p:anim calcmode="lin" valueType="num">
                                      <p:cBhvr>
                                        <p:cTn id="32" dur="5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33"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4" dur="500" fill="hold"/>
                                        <p:tgtEl>
                                          <p:spTgt spid="3">
                                            <p:txEl>
                                              <p:pRg st="3" end="3"/>
                                            </p:txEl>
                                          </p:spTgt>
                                        </p:tgtEl>
                                        <p:attrNameLst>
                                          <p:attrName>ppt_w</p:attrName>
                                        </p:attrNameLst>
                                      </p:cBhvr>
                                      <p:tavLst>
                                        <p:tav tm="0">
                                          <p:val>
                                            <p:fltVal val="0"/>
                                          </p:val>
                                        </p:tav>
                                        <p:tav tm="100000">
                                          <p:val>
                                            <p:strVal val="#ppt_w"/>
                                          </p:val>
                                        </p:tav>
                                      </p:tavLst>
                                    </p:anim>
                                  </p:childTnLst>
                                </p:cTn>
                              </p:par>
                            </p:childTnLst>
                          </p:cTn>
                        </p:par>
                      </p:childTnLst>
                    </p:cTn>
                  </p:par>
                  <p:par>
                    <p:cTn id="35" fill="hold">
                      <p:stCondLst>
                        <p:cond delay="indefinite"/>
                      </p:stCondLst>
                      <p:childTnLst>
                        <p:par>
                          <p:cTn id="36" fill="hold">
                            <p:stCondLst>
                              <p:cond delay="0"/>
                            </p:stCondLst>
                            <p:childTnLst>
                              <p:par>
                                <p:cTn id="37" presetID="35"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500"/>
                                        <p:tgtEl>
                                          <p:spTgt spid="3">
                                            <p:txEl>
                                              <p:pRg st="4" end="4"/>
                                            </p:txEl>
                                          </p:spTgt>
                                        </p:tgtEl>
                                      </p:cBhvr>
                                    </p:animEffect>
                                    <p:anim calcmode="lin" valueType="num">
                                      <p:cBhvr>
                                        <p:cTn id="40" dur="500" fill="hold"/>
                                        <p:tgtEl>
                                          <p:spTgt spid="3">
                                            <p:txEl>
                                              <p:pRg st="4" end="4"/>
                                            </p:txEl>
                                          </p:spTgt>
                                        </p:tgtEl>
                                        <p:attrNameLst>
                                          <p:attrName>style.rotation</p:attrName>
                                        </p:attrNameLst>
                                      </p:cBhvr>
                                      <p:tavLst>
                                        <p:tav tm="0">
                                          <p:val>
                                            <p:fltVal val="720"/>
                                          </p:val>
                                        </p:tav>
                                        <p:tav tm="100000">
                                          <p:val>
                                            <p:fltVal val="0"/>
                                          </p:val>
                                        </p:tav>
                                      </p:tavLst>
                                    </p:anim>
                                    <p:anim calcmode="lin" valueType="num">
                                      <p:cBhvr>
                                        <p:cTn id="41" dur="5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2" dur="500" fill="hold"/>
                                        <p:tgtEl>
                                          <p:spTgt spid="3">
                                            <p:txEl>
                                              <p:pRg st="4" end="4"/>
                                            </p:txEl>
                                          </p:spTgt>
                                        </p:tgtEl>
                                        <p:attrNameLst>
                                          <p:attrName>ppt_w</p:attrName>
                                        </p:attrNameLst>
                                      </p:cBhvr>
                                      <p:tavLst>
                                        <p:tav tm="0">
                                          <p:val>
                                            <p:fltVal val="0"/>
                                          </p:val>
                                        </p:tav>
                                        <p:tav tm="100000">
                                          <p:val>
                                            <p:strVal val="#ppt_w"/>
                                          </p:val>
                                        </p:tav>
                                      </p:tavLst>
                                    </p:anim>
                                  </p:childTnLst>
                                </p:cTn>
                              </p:par>
                            </p:childTnLst>
                          </p:cTn>
                        </p:par>
                      </p:childTnLst>
                    </p:cTn>
                  </p:par>
                  <p:par>
                    <p:cTn id="43" fill="hold">
                      <p:stCondLst>
                        <p:cond delay="indefinite"/>
                      </p:stCondLst>
                      <p:childTnLst>
                        <p:par>
                          <p:cTn id="44" fill="hold">
                            <p:stCondLst>
                              <p:cond delay="0"/>
                            </p:stCondLst>
                            <p:childTnLst>
                              <p:par>
                                <p:cTn id="45" presetID="35"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500"/>
                                        <p:tgtEl>
                                          <p:spTgt spid="3">
                                            <p:txEl>
                                              <p:pRg st="5" end="5"/>
                                            </p:txEl>
                                          </p:spTgt>
                                        </p:tgtEl>
                                      </p:cBhvr>
                                    </p:animEffect>
                                    <p:anim calcmode="lin" valueType="num">
                                      <p:cBhvr>
                                        <p:cTn id="48" dur="500" fill="hold"/>
                                        <p:tgtEl>
                                          <p:spTgt spid="3">
                                            <p:txEl>
                                              <p:pRg st="5" end="5"/>
                                            </p:txEl>
                                          </p:spTgt>
                                        </p:tgtEl>
                                        <p:attrNameLst>
                                          <p:attrName>style.rotation</p:attrName>
                                        </p:attrNameLst>
                                      </p:cBhvr>
                                      <p:tavLst>
                                        <p:tav tm="0">
                                          <p:val>
                                            <p:fltVal val="720"/>
                                          </p:val>
                                        </p:tav>
                                        <p:tav tm="100000">
                                          <p:val>
                                            <p:fltVal val="0"/>
                                          </p:val>
                                        </p:tav>
                                      </p:tavLst>
                                    </p:anim>
                                    <p:anim calcmode="lin" valueType="num">
                                      <p:cBhvr>
                                        <p:cTn id="49" dur="500" fill="hold"/>
                                        <p:tgtEl>
                                          <p:spTgt spid="3">
                                            <p:txEl>
                                              <p:pRg st="5" end="5"/>
                                            </p:txEl>
                                          </p:spTgt>
                                        </p:tgtEl>
                                        <p:attrNameLst>
                                          <p:attrName>ppt_h</p:attrName>
                                        </p:attrNameLst>
                                      </p:cBhvr>
                                      <p:tavLst>
                                        <p:tav tm="0">
                                          <p:val>
                                            <p:fltVal val="0"/>
                                          </p:val>
                                        </p:tav>
                                        <p:tav tm="100000">
                                          <p:val>
                                            <p:strVal val="#ppt_h"/>
                                          </p:val>
                                        </p:tav>
                                      </p:tavLst>
                                    </p:anim>
                                    <p:anim calcmode="lin" valueType="num">
                                      <p:cBhvr>
                                        <p:cTn id="50" dur="500" fill="hold"/>
                                        <p:tgtEl>
                                          <p:spTgt spid="3">
                                            <p:txEl>
                                              <p:pRg st="5" end="5"/>
                                            </p:txEl>
                                          </p:spTgt>
                                        </p:tgtEl>
                                        <p:attrNameLst>
                                          <p:attrName>ppt_w</p:attrName>
                                        </p:attrNameLst>
                                      </p:cBhvr>
                                      <p:tavLst>
                                        <p:tav tm="0">
                                          <p:val>
                                            <p:fltVal val="0"/>
                                          </p:val>
                                        </p:tav>
                                        <p:tav tm="100000">
                                          <p:val>
                                            <p:strVal val="#ppt_w"/>
                                          </p:val>
                                        </p:tav>
                                      </p:tavLst>
                                    </p:anim>
                                  </p:childTnLst>
                                </p:cTn>
                              </p:par>
                            </p:childTnLst>
                          </p:cTn>
                        </p:par>
                      </p:childTnLst>
                    </p:cTn>
                  </p:par>
                  <p:par>
                    <p:cTn id="51" fill="hold">
                      <p:stCondLst>
                        <p:cond delay="indefinite"/>
                      </p:stCondLst>
                      <p:childTnLst>
                        <p:par>
                          <p:cTn id="52" fill="hold">
                            <p:stCondLst>
                              <p:cond delay="0"/>
                            </p:stCondLst>
                            <p:childTnLst>
                              <p:par>
                                <p:cTn id="53" presetID="35"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fade">
                                      <p:cBhvr>
                                        <p:cTn id="55" dur="500"/>
                                        <p:tgtEl>
                                          <p:spTgt spid="3">
                                            <p:txEl>
                                              <p:pRg st="6" end="6"/>
                                            </p:txEl>
                                          </p:spTgt>
                                        </p:tgtEl>
                                      </p:cBhvr>
                                    </p:animEffect>
                                    <p:anim calcmode="lin" valueType="num">
                                      <p:cBhvr>
                                        <p:cTn id="56" dur="500" fill="hold"/>
                                        <p:tgtEl>
                                          <p:spTgt spid="3">
                                            <p:txEl>
                                              <p:pRg st="6" end="6"/>
                                            </p:txEl>
                                          </p:spTgt>
                                        </p:tgtEl>
                                        <p:attrNameLst>
                                          <p:attrName>style.rotation</p:attrName>
                                        </p:attrNameLst>
                                      </p:cBhvr>
                                      <p:tavLst>
                                        <p:tav tm="0">
                                          <p:val>
                                            <p:fltVal val="720"/>
                                          </p:val>
                                        </p:tav>
                                        <p:tav tm="100000">
                                          <p:val>
                                            <p:fltVal val="0"/>
                                          </p:val>
                                        </p:tav>
                                      </p:tavLst>
                                    </p:anim>
                                    <p:anim calcmode="lin" valueType="num">
                                      <p:cBhvr>
                                        <p:cTn id="57" dur="5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8" dur="500" fill="hold"/>
                                        <p:tgtEl>
                                          <p:spTgt spid="3">
                                            <p:txEl>
                                              <p:pRg st="6" end="6"/>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accent6"/>
                </a:solidFill>
              </a:rPr>
              <a:t>S</a:t>
            </a:r>
            <a:r>
              <a:rPr lang="en-US" dirty="0" smtClean="0"/>
              <a:t>upport</a:t>
            </a:r>
            <a:endParaRPr lang="en-US" dirty="0"/>
          </a:p>
        </p:txBody>
      </p:sp>
      <p:sp>
        <p:nvSpPr>
          <p:cNvPr id="3" name="Content Placeholder 2"/>
          <p:cNvSpPr>
            <a:spLocks noGrp="1"/>
          </p:cNvSpPr>
          <p:nvPr>
            <p:ph idx="1"/>
          </p:nvPr>
        </p:nvSpPr>
        <p:spPr/>
        <p:txBody>
          <a:bodyPr/>
          <a:lstStyle/>
          <a:p>
            <a:pPr eaLnBrk="1" hangingPunct="1">
              <a:buFont typeface="Arial" pitchFamily="34" charset="0"/>
              <a:buChar char="•"/>
              <a:defRPr/>
            </a:pPr>
            <a:r>
              <a:rPr lang="en-US" sz="3200" dirty="0" smtClean="0"/>
              <a:t>Analyze successes, not just failures</a:t>
            </a:r>
          </a:p>
          <a:p>
            <a:pPr eaLnBrk="1" hangingPunct="1">
              <a:buFont typeface="Arial" pitchFamily="34" charset="0"/>
              <a:buChar char="•"/>
              <a:defRPr/>
            </a:pPr>
            <a:r>
              <a:rPr lang="en-US" sz="3200" dirty="0" smtClean="0"/>
              <a:t>After-Action Reviews (AAR)</a:t>
            </a:r>
          </a:p>
          <a:p>
            <a:pPr marL="750888" lvl="1" indent="-293688" eaLnBrk="1" hangingPunct="1">
              <a:buFont typeface="Arial" pitchFamily="34" charset="0"/>
              <a:buChar char="•"/>
              <a:defRPr/>
            </a:pPr>
            <a:r>
              <a:rPr lang="en-US" sz="2000" dirty="0" smtClean="0"/>
              <a:t>What did we set out to do?</a:t>
            </a:r>
          </a:p>
          <a:p>
            <a:pPr marL="750888" lvl="1" indent="-293688" eaLnBrk="1" hangingPunct="1">
              <a:buFont typeface="Arial" pitchFamily="34" charset="0"/>
              <a:buChar char="•"/>
              <a:defRPr/>
            </a:pPr>
            <a:r>
              <a:rPr lang="en-US" sz="2000" dirty="0" smtClean="0"/>
              <a:t>What actually happened?</a:t>
            </a:r>
          </a:p>
          <a:p>
            <a:pPr marL="750888" lvl="1" indent="-293688" eaLnBrk="1" hangingPunct="1">
              <a:buFont typeface="Arial" pitchFamily="34" charset="0"/>
              <a:buChar char="•"/>
              <a:defRPr/>
            </a:pPr>
            <a:r>
              <a:rPr lang="en-US" sz="2000" dirty="0" smtClean="0"/>
              <a:t>Why did it happen?</a:t>
            </a:r>
          </a:p>
          <a:p>
            <a:pPr marL="750888" lvl="1" indent="-293688" eaLnBrk="1" hangingPunct="1">
              <a:buFont typeface="Arial" pitchFamily="34" charset="0"/>
              <a:buChar char="•"/>
              <a:defRPr/>
            </a:pPr>
            <a:r>
              <a:rPr lang="en-US" sz="2000" dirty="0" smtClean="0"/>
              <a:t>What are we going to do next time?</a:t>
            </a:r>
          </a:p>
          <a:p>
            <a:pPr eaLnBrk="1" hangingPunct="1">
              <a:buFont typeface="Arial" pitchFamily="34" charset="0"/>
              <a:buChar char="•"/>
              <a:defRPr/>
            </a:pPr>
            <a:r>
              <a:rPr lang="en-US" sz="3200" dirty="0" smtClean="0"/>
              <a:t>Pixar</a:t>
            </a:r>
          </a:p>
          <a:p>
            <a:pPr marL="750888" lvl="1" indent="-293688" eaLnBrk="1" hangingPunct="1">
              <a:buFont typeface="Arial" pitchFamily="34" charset="0"/>
              <a:buChar char="•"/>
              <a:defRPr/>
            </a:pPr>
            <a:r>
              <a:rPr lang="en-US" sz="2000" dirty="0" smtClean="0"/>
              <a:t>Data-driven</a:t>
            </a:r>
          </a:p>
          <a:p>
            <a:pPr marL="750888" lvl="1" indent="-293688" eaLnBrk="1" hangingPunct="1">
              <a:buFont typeface="Arial" pitchFamily="34" charset="0"/>
              <a:buChar char="•"/>
              <a:defRPr/>
            </a:pPr>
            <a:r>
              <a:rPr lang="en-US" sz="2000" dirty="0" smtClean="0"/>
              <a:t>What are the top five things you would do again?</a:t>
            </a:r>
          </a:p>
          <a:p>
            <a:pPr marL="750888" lvl="1" indent="-293688" eaLnBrk="1" hangingPunct="1">
              <a:buFont typeface="Arial" pitchFamily="34" charset="0"/>
              <a:buChar char="•"/>
              <a:defRPr/>
            </a:pPr>
            <a:r>
              <a:rPr lang="en-US" sz="2000" dirty="0" smtClean="0"/>
              <a:t>What are the top five things you would never do again?</a:t>
            </a:r>
          </a:p>
          <a:p>
            <a:pPr eaLnBrk="1" hangingPunct="1">
              <a:buFont typeface="Arial" pitchFamily="34" charset="0"/>
              <a:buChar char="•"/>
              <a:defRPr/>
            </a:pPr>
            <a:endParaRPr lang="en-US"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anim calcmode="lin" valueType="num">
                                      <p:cBhvr>
                                        <p:cTn id="8" dur="5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5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anim calcmode="lin" valueType="num">
                                      <p:cBhvr>
                                        <p:cTn id="16" dur="5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17"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8" dur="500" fill="hold"/>
                                        <p:tgtEl>
                                          <p:spTgt spid="3">
                                            <p:txEl>
                                              <p:pRg st="1" end="1"/>
                                            </p:txEl>
                                          </p:spTgt>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anim calcmode="lin" valueType="num">
                                      <p:cBhvr>
                                        <p:cTn id="24" dur="5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25"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35"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500"/>
                                        <p:tgtEl>
                                          <p:spTgt spid="3">
                                            <p:txEl>
                                              <p:pRg st="3" end="3"/>
                                            </p:txEl>
                                          </p:spTgt>
                                        </p:tgtEl>
                                      </p:cBhvr>
                                    </p:animEffect>
                                    <p:anim calcmode="lin" valueType="num">
                                      <p:cBhvr>
                                        <p:cTn id="32" dur="5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33"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4" dur="500" fill="hold"/>
                                        <p:tgtEl>
                                          <p:spTgt spid="3">
                                            <p:txEl>
                                              <p:pRg st="3" end="3"/>
                                            </p:txEl>
                                          </p:spTgt>
                                        </p:tgtEl>
                                        <p:attrNameLst>
                                          <p:attrName>ppt_w</p:attrName>
                                        </p:attrNameLst>
                                      </p:cBhvr>
                                      <p:tavLst>
                                        <p:tav tm="0">
                                          <p:val>
                                            <p:fltVal val="0"/>
                                          </p:val>
                                        </p:tav>
                                        <p:tav tm="100000">
                                          <p:val>
                                            <p:strVal val="#ppt_w"/>
                                          </p:val>
                                        </p:tav>
                                      </p:tavLst>
                                    </p:anim>
                                  </p:childTnLst>
                                </p:cTn>
                              </p:par>
                            </p:childTnLst>
                          </p:cTn>
                        </p:par>
                      </p:childTnLst>
                    </p:cTn>
                  </p:par>
                  <p:par>
                    <p:cTn id="35" fill="hold">
                      <p:stCondLst>
                        <p:cond delay="indefinite"/>
                      </p:stCondLst>
                      <p:childTnLst>
                        <p:par>
                          <p:cTn id="36" fill="hold">
                            <p:stCondLst>
                              <p:cond delay="0"/>
                            </p:stCondLst>
                            <p:childTnLst>
                              <p:par>
                                <p:cTn id="37" presetID="35"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500"/>
                                        <p:tgtEl>
                                          <p:spTgt spid="3">
                                            <p:txEl>
                                              <p:pRg st="4" end="4"/>
                                            </p:txEl>
                                          </p:spTgt>
                                        </p:tgtEl>
                                      </p:cBhvr>
                                    </p:animEffect>
                                    <p:anim calcmode="lin" valueType="num">
                                      <p:cBhvr>
                                        <p:cTn id="40" dur="500" fill="hold"/>
                                        <p:tgtEl>
                                          <p:spTgt spid="3">
                                            <p:txEl>
                                              <p:pRg st="4" end="4"/>
                                            </p:txEl>
                                          </p:spTgt>
                                        </p:tgtEl>
                                        <p:attrNameLst>
                                          <p:attrName>style.rotation</p:attrName>
                                        </p:attrNameLst>
                                      </p:cBhvr>
                                      <p:tavLst>
                                        <p:tav tm="0">
                                          <p:val>
                                            <p:fltVal val="720"/>
                                          </p:val>
                                        </p:tav>
                                        <p:tav tm="100000">
                                          <p:val>
                                            <p:fltVal val="0"/>
                                          </p:val>
                                        </p:tav>
                                      </p:tavLst>
                                    </p:anim>
                                    <p:anim calcmode="lin" valueType="num">
                                      <p:cBhvr>
                                        <p:cTn id="41" dur="5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2" dur="500" fill="hold"/>
                                        <p:tgtEl>
                                          <p:spTgt spid="3">
                                            <p:txEl>
                                              <p:pRg st="4" end="4"/>
                                            </p:txEl>
                                          </p:spTgt>
                                        </p:tgtEl>
                                        <p:attrNameLst>
                                          <p:attrName>ppt_w</p:attrName>
                                        </p:attrNameLst>
                                      </p:cBhvr>
                                      <p:tavLst>
                                        <p:tav tm="0">
                                          <p:val>
                                            <p:fltVal val="0"/>
                                          </p:val>
                                        </p:tav>
                                        <p:tav tm="100000">
                                          <p:val>
                                            <p:strVal val="#ppt_w"/>
                                          </p:val>
                                        </p:tav>
                                      </p:tavLst>
                                    </p:anim>
                                  </p:childTnLst>
                                </p:cTn>
                              </p:par>
                            </p:childTnLst>
                          </p:cTn>
                        </p:par>
                      </p:childTnLst>
                    </p:cTn>
                  </p:par>
                  <p:par>
                    <p:cTn id="43" fill="hold">
                      <p:stCondLst>
                        <p:cond delay="indefinite"/>
                      </p:stCondLst>
                      <p:childTnLst>
                        <p:par>
                          <p:cTn id="44" fill="hold">
                            <p:stCondLst>
                              <p:cond delay="0"/>
                            </p:stCondLst>
                            <p:childTnLst>
                              <p:par>
                                <p:cTn id="45" presetID="35"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500"/>
                                        <p:tgtEl>
                                          <p:spTgt spid="3">
                                            <p:txEl>
                                              <p:pRg st="5" end="5"/>
                                            </p:txEl>
                                          </p:spTgt>
                                        </p:tgtEl>
                                      </p:cBhvr>
                                    </p:animEffect>
                                    <p:anim calcmode="lin" valueType="num">
                                      <p:cBhvr>
                                        <p:cTn id="48" dur="500" fill="hold"/>
                                        <p:tgtEl>
                                          <p:spTgt spid="3">
                                            <p:txEl>
                                              <p:pRg st="5" end="5"/>
                                            </p:txEl>
                                          </p:spTgt>
                                        </p:tgtEl>
                                        <p:attrNameLst>
                                          <p:attrName>style.rotation</p:attrName>
                                        </p:attrNameLst>
                                      </p:cBhvr>
                                      <p:tavLst>
                                        <p:tav tm="0">
                                          <p:val>
                                            <p:fltVal val="720"/>
                                          </p:val>
                                        </p:tav>
                                        <p:tav tm="100000">
                                          <p:val>
                                            <p:fltVal val="0"/>
                                          </p:val>
                                        </p:tav>
                                      </p:tavLst>
                                    </p:anim>
                                    <p:anim calcmode="lin" valueType="num">
                                      <p:cBhvr>
                                        <p:cTn id="49" dur="500" fill="hold"/>
                                        <p:tgtEl>
                                          <p:spTgt spid="3">
                                            <p:txEl>
                                              <p:pRg st="5" end="5"/>
                                            </p:txEl>
                                          </p:spTgt>
                                        </p:tgtEl>
                                        <p:attrNameLst>
                                          <p:attrName>ppt_h</p:attrName>
                                        </p:attrNameLst>
                                      </p:cBhvr>
                                      <p:tavLst>
                                        <p:tav tm="0">
                                          <p:val>
                                            <p:fltVal val="0"/>
                                          </p:val>
                                        </p:tav>
                                        <p:tav tm="100000">
                                          <p:val>
                                            <p:strVal val="#ppt_h"/>
                                          </p:val>
                                        </p:tav>
                                      </p:tavLst>
                                    </p:anim>
                                    <p:anim calcmode="lin" valueType="num">
                                      <p:cBhvr>
                                        <p:cTn id="50" dur="500" fill="hold"/>
                                        <p:tgtEl>
                                          <p:spTgt spid="3">
                                            <p:txEl>
                                              <p:pRg st="5" end="5"/>
                                            </p:txEl>
                                          </p:spTgt>
                                        </p:tgtEl>
                                        <p:attrNameLst>
                                          <p:attrName>ppt_w</p:attrName>
                                        </p:attrNameLst>
                                      </p:cBhvr>
                                      <p:tavLst>
                                        <p:tav tm="0">
                                          <p:val>
                                            <p:fltVal val="0"/>
                                          </p:val>
                                        </p:tav>
                                        <p:tav tm="100000">
                                          <p:val>
                                            <p:strVal val="#ppt_w"/>
                                          </p:val>
                                        </p:tav>
                                      </p:tavLst>
                                    </p:anim>
                                  </p:childTnLst>
                                </p:cTn>
                              </p:par>
                            </p:childTnLst>
                          </p:cTn>
                        </p:par>
                      </p:childTnLst>
                    </p:cTn>
                  </p:par>
                  <p:par>
                    <p:cTn id="51" fill="hold">
                      <p:stCondLst>
                        <p:cond delay="indefinite"/>
                      </p:stCondLst>
                      <p:childTnLst>
                        <p:par>
                          <p:cTn id="52" fill="hold">
                            <p:stCondLst>
                              <p:cond delay="0"/>
                            </p:stCondLst>
                            <p:childTnLst>
                              <p:par>
                                <p:cTn id="53" presetID="35"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fade">
                                      <p:cBhvr>
                                        <p:cTn id="55" dur="500"/>
                                        <p:tgtEl>
                                          <p:spTgt spid="3">
                                            <p:txEl>
                                              <p:pRg st="6" end="6"/>
                                            </p:txEl>
                                          </p:spTgt>
                                        </p:tgtEl>
                                      </p:cBhvr>
                                    </p:animEffect>
                                    <p:anim calcmode="lin" valueType="num">
                                      <p:cBhvr>
                                        <p:cTn id="56" dur="500" fill="hold"/>
                                        <p:tgtEl>
                                          <p:spTgt spid="3">
                                            <p:txEl>
                                              <p:pRg st="6" end="6"/>
                                            </p:txEl>
                                          </p:spTgt>
                                        </p:tgtEl>
                                        <p:attrNameLst>
                                          <p:attrName>style.rotation</p:attrName>
                                        </p:attrNameLst>
                                      </p:cBhvr>
                                      <p:tavLst>
                                        <p:tav tm="0">
                                          <p:val>
                                            <p:fltVal val="720"/>
                                          </p:val>
                                        </p:tav>
                                        <p:tav tm="100000">
                                          <p:val>
                                            <p:fltVal val="0"/>
                                          </p:val>
                                        </p:tav>
                                      </p:tavLst>
                                    </p:anim>
                                    <p:anim calcmode="lin" valueType="num">
                                      <p:cBhvr>
                                        <p:cTn id="57" dur="5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8" dur="500" fill="hold"/>
                                        <p:tgtEl>
                                          <p:spTgt spid="3">
                                            <p:txEl>
                                              <p:pRg st="6" end="6"/>
                                            </p:txEl>
                                          </p:spTgt>
                                        </p:tgtEl>
                                        <p:attrNameLst>
                                          <p:attrName>ppt_w</p:attrName>
                                        </p:attrNameLst>
                                      </p:cBhvr>
                                      <p:tavLst>
                                        <p:tav tm="0">
                                          <p:val>
                                            <p:fltVal val="0"/>
                                          </p:val>
                                        </p:tav>
                                        <p:tav tm="100000">
                                          <p:val>
                                            <p:strVal val="#ppt_w"/>
                                          </p:val>
                                        </p:tav>
                                      </p:tavLst>
                                    </p:anim>
                                  </p:childTnLst>
                                </p:cTn>
                              </p:par>
                            </p:childTnLst>
                          </p:cTn>
                        </p:par>
                      </p:childTnLst>
                    </p:cTn>
                  </p:par>
                  <p:par>
                    <p:cTn id="59" fill="hold">
                      <p:stCondLst>
                        <p:cond delay="indefinite"/>
                      </p:stCondLst>
                      <p:childTnLst>
                        <p:par>
                          <p:cTn id="60" fill="hold">
                            <p:stCondLst>
                              <p:cond delay="0"/>
                            </p:stCondLst>
                            <p:childTnLst>
                              <p:par>
                                <p:cTn id="61" presetID="35" presetClass="entr" presetSubtype="0" fill="hold" grpId="0"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Effect transition="in" filter="fade">
                                      <p:cBhvr>
                                        <p:cTn id="63" dur="500"/>
                                        <p:tgtEl>
                                          <p:spTgt spid="3">
                                            <p:txEl>
                                              <p:pRg st="7" end="7"/>
                                            </p:txEl>
                                          </p:spTgt>
                                        </p:tgtEl>
                                      </p:cBhvr>
                                    </p:animEffect>
                                    <p:anim calcmode="lin" valueType="num">
                                      <p:cBhvr>
                                        <p:cTn id="64" dur="500" fill="hold"/>
                                        <p:tgtEl>
                                          <p:spTgt spid="3">
                                            <p:txEl>
                                              <p:pRg st="7" end="7"/>
                                            </p:txEl>
                                          </p:spTgt>
                                        </p:tgtEl>
                                        <p:attrNameLst>
                                          <p:attrName>style.rotation</p:attrName>
                                        </p:attrNameLst>
                                      </p:cBhvr>
                                      <p:tavLst>
                                        <p:tav tm="0">
                                          <p:val>
                                            <p:fltVal val="720"/>
                                          </p:val>
                                        </p:tav>
                                        <p:tav tm="100000">
                                          <p:val>
                                            <p:fltVal val="0"/>
                                          </p:val>
                                        </p:tav>
                                      </p:tavLst>
                                    </p:anim>
                                    <p:anim calcmode="lin" valueType="num">
                                      <p:cBhvr>
                                        <p:cTn id="65" dur="500" fill="hold"/>
                                        <p:tgtEl>
                                          <p:spTgt spid="3">
                                            <p:txEl>
                                              <p:pRg st="7" end="7"/>
                                            </p:txEl>
                                          </p:spTgt>
                                        </p:tgtEl>
                                        <p:attrNameLst>
                                          <p:attrName>ppt_h</p:attrName>
                                        </p:attrNameLst>
                                      </p:cBhvr>
                                      <p:tavLst>
                                        <p:tav tm="0">
                                          <p:val>
                                            <p:fltVal val="0"/>
                                          </p:val>
                                        </p:tav>
                                        <p:tav tm="100000">
                                          <p:val>
                                            <p:strVal val="#ppt_h"/>
                                          </p:val>
                                        </p:tav>
                                      </p:tavLst>
                                    </p:anim>
                                    <p:anim calcmode="lin" valueType="num">
                                      <p:cBhvr>
                                        <p:cTn id="66" dur="500" fill="hold"/>
                                        <p:tgtEl>
                                          <p:spTgt spid="3">
                                            <p:txEl>
                                              <p:pRg st="7" end="7"/>
                                            </p:txEl>
                                          </p:spTgt>
                                        </p:tgtEl>
                                        <p:attrNameLst>
                                          <p:attrName>ppt_w</p:attrName>
                                        </p:attrNameLst>
                                      </p:cBhvr>
                                      <p:tavLst>
                                        <p:tav tm="0">
                                          <p:val>
                                            <p:fltVal val="0"/>
                                          </p:val>
                                        </p:tav>
                                        <p:tav tm="100000">
                                          <p:val>
                                            <p:strVal val="#ppt_w"/>
                                          </p:val>
                                        </p:tav>
                                      </p:tavLst>
                                    </p:anim>
                                  </p:childTnLst>
                                </p:cTn>
                              </p:par>
                            </p:childTnLst>
                          </p:cTn>
                        </p:par>
                      </p:childTnLst>
                    </p:cTn>
                  </p:par>
                  <p:par>
                    <p:cTn id="67" fill="hold">
                      <p:stCondLst>
                        <p:cond delay="indefinite"/>
                      </p:stCondLst>
                      <p:childTnLst>
                        <p:par>
                          <p:cTn id="68" fill="hold">
                            <p:stCondLst>
                              <p:cond delay="0"/>
                            </p:stCondLst>
                            <p:childTnLst>
                              <p:par>
                                <p:cTn id="69" presetID="35" presetClass="entr" presetSubtype="0" fill="hold" grpId="0" nodeType="clickEffect">
                                  <p:stCondLst>
                                    <p:cond delay="0"/>
                                  </p:stCondLst>
                                  <p:childTnLst>
                                    <p:set>
                                      <p:cBhvr>
                                        <p:cTn id="70" dur="1" fill="hold">
                                          <p:stCondLst>
                                            <p:cond delay="0"/>
                                          </p:stCondLst>
                                        </p:cTn>
                                        <p:tgtEl>
                                          <p:spTgt spid="3">
                                            <p:txEl>
                                              <p:pRg st="8" end="8"/>
                                            </p:txEl>
                                          </p:spTgt>
                                        </p:tgtEl>
                                        <p:attrNameLst>
                                          <p:attrName>style.visibility</p:attrName>
                                        </p:attrNameLst>
                                      </p:cBhvr>
                                      <p:to>
                                        <p:strVal val="visible"/>
                                      </p:to>
                                    </p:set>
                                    <p:animEffect transition="in" filter="fade">
                                      <p:cBhvr>
                                        <p:cTn id="71" dur="500"/>
                                        <p:tgtEl>
                                          <p:spTgt spid="3">
                                            <p:txEl>
                                              <p:pRg st="8" end="8"/>
                                            </p:txEl>
                                          </p:spTgt>
                                        </p:tgtEl>
                                      </p:cBhvr>
                                    </p:animEffect>
                                    <p:anim calcmode="lin" valueType="num">
                                      <p:cBhvr>
                                        <p:cTn id="72" dur="500" fill="hold"/>
                                        <p:tgtEl>
                                          <p:spTgt spid="3">
                                            <p:txEl>
                                              <p:pRg st="8" end="8"/>
                                            </p:txEl>
                                          </p:spTgt>
                                        </p:tgtEl>
                                        <p:attrNameLst>
                                          <p:attrName>style.rotation</p:attrName>
                                        </p:attrNameLst>
                                      </p:cBhvr>
                                      <p:tavLst>
                                        <p:tav tm="0">
                                          <p:val>
                                            <p:fltVal val="720"/>
                                          </p:val>
                                        </p:tav>
                                        <p:tav tm="100000">
                                          <p:val>
                                            <p:fltVal val="0"/>
                                          </p:val>
                                        </p:tav>
                                      </p:tavLst>
                                    </p:anim>
                                    <p:anim calcmode="lin" valueType="num">
                                      <p:cBhvr>
                                        <p:cTn id="73" dur="500" fill="hold"/>
                                        <p:tgtEl>
                                          <p:spTgt spid="3">
                                            <p:txEl>
                                              <p:pRg st="8" end="8"/>
                                            </p:txEl>
                                          </p:spTgt>
                                        </p:tgtEl>
                                        <p:attrNameLst>
                                          <p:attrName>ppt_h</p:attrName>
                                        </p:attrNameLst>
                                      </p:cBhvr>
                                      <p:tavLst>
                                        <p:tav tm="0">
                                          <p:val>
                                            <p:fltVal val="0"/>
                                          </p:val>
                                        </p:tav>
                                        <p:tav tm="100000">
                                          <p:val>
                                            <p:strVal val="#ppt_h"/>
                                          </p:val>
                                        </p:tav>
                                      </p:tavLst>
                                    </p:anim>
                                    <p:anim calcmode="lin" valueType="num">
                                      <p:cBhvr>
                                        <p:cTn id="74" dur="500" fill="hold"/>
                                        <p:tgtEl>
                                          <p:spTgt spid="3">
                                            <p:txEl>
                                              <p:pRg st="8" end="8"/>
                                            </p:txEl>
                                          </p:spTgt>
                                        </p:tgtEl>
                                        <p:attrNameLst>
                                          <p:attrName>ppt_w</p:attrName>
                                        </p:attrNameLst>
                                      </p:cBhvr>
                                      <p:tavLst>
                                        <p:tav tm="0">
                                          <p:val>
                                            <p:fltVal val="0"/>
                                          </p:val>
                                        </p:tav>
                                        <p:tav tm="100000">
                                          <p:val>
                                            <p:strVal val="#ppt_w"/>
                                          </p:val>
                                        </p:tav>
                                      </p:tavLst>
                                    </p:anim>
                                  </p:childTnLst>
                                </p:cTn>
                              </p:par>
                            </p:childTnLst>
                          </p:cTn>
                        </p:par>
                      </p:childTnLst>
                    </p:cTn>
                  </p:par>
                  <p:par>
                    <p:cTn id="75" fill="hold">
                      <p:stCondLst>
                        <p:cond delay="indefinite"/>
                      </p:stCondLst>
                      <p:childTnLst>
                        <p:par>
                          <p:cTn id="76" fill="hold">
                            <p:stCondLst>
                              <p:cond delay="0"/>
                            </p:stCondLst>
                            <p:childTnLst>
                              <p:par>
                                <p:cTn id="77" presetID="35" presetClass="entr" presetSubtype="0" fill="hold" grpId="0" nodeType="clickEffect">
                                  <p:stCondLst>
                                    <p:cond delay="0"/>
                                  </p:stCondLst>
                                  <p:childTnLst>
                                    <p:set>
                                      <p:cBhvr>
                                        <p:cTn id="78" dur="1" fill="hold">
                                          <p:stCondLst>
                                            <p:cond delay="0"/>
                                          </p:stCondLst>
                                        </p:cTn>
                                        <p:tgtEl>
                                          <p:spTgt spid="3">
                                            <p:txEl>
                                              <p:pRg st="9" end="9"/>
                                            </p:txEl>
                                          </p:spTgt>
                                        </p:tgtEl>
                                        <p:attrNameLst>
                                          <p:attrName>style.visibility</p:attrName>
                                        </p:attrNameLst>
                                      </p:cBhvr>
                                      <p:to>
                                        <p:strVal val="visible"/>
                                      </p:to>
                                    </p:set>
                                    <p:animEffect transition="in" filter="fade">
                                      <p:cBhvr>
                                        <p:cTn id="79" dur="500"/>
                                        <p:tgtEl>
                                          <p:spTgt spid="3">
                                            <p:txEl>
                                              <p:pRg st="9" end="9"/>
                                            </p:txEl>
                                          </p:spTgt>
                                        </p:tgtEl>
                                      </p:cBhvr>
                                    </p:animEffect>
                                    <p:anim calcmode="lin" valueType="num">
                                      <p:cBhvr>
                                        <p:cTn id="80" dur="500" fill="hold"/>
                                        <p:tgtEl>
                                          <p:spTgt spid="3">
                                            <p:txEl>
                                              <p:pRg st="9" end="9"/>
                                            </p:txEl>
                                          </p:spTgt>
                                        </p:tgtEl>
                                        <p:attrNameLst>
                                          <p:attrName>style.rotation</p:attrName>
                                        </p:attrNameLst>
                                      </p:cBhvr>
                                      <p:tavLst>
                                        <p:tav tm="0">
                                          <p:val>
                                            <p:fltVal val="720"/>
                                          </p:val>
                                        </p:tav>
                                        <p:tav tm="100000">
                                          <p:val>
                                            <p:fltVal val="0"/>
                                          </p:val>
                                        </p:tav>
                                      </p:tavLst>
                                    </p:anim>
                                    <p:anim calcmode="lin" valueType="num">
                                      <p:cBhvr>
                                        <p:cTn id="81" dur="500" fill="hold"/>
                                        <p:tgtEl>
                                          <p:spTgt spid="3">
                                            <p:txEl>
                                              <p:pRg st="9" end="9"/>
                                            </p:txEl>
                                          </p:spTgt>
                                        </p:tgtEl>
                                        <p:attrNameLst>
                                          <p:attrName>ppt_h</p:attrName>
                                        </p:attrNameLst>
                                      </p:cBhvr>
                                      <p:tavLst>
                                        <p:tav tm="0">
                                          <p:val>
                                            <p:fltVal val="0"/>
                                          </p:val>
                                        </p:tav>
                                        <p:tav tm="100000">
                                          <p:val>
                                            <p:strVal val="#ppt_h"/>
                                          </p:val>
                                        </p:tav>
                                      </p:tavLst>
                                    </p:anim>
                                    <p:anim calcmode="lin" valueType="num">
                                      <p:cBhvr>
                                        <p:cTn id="82" dur="500" fill="hold"/>
                                        <p:tgtEl>
                                          <p:spTgt spid="3">
                                            <p:txEl>
                                              <p:pRg st="9" end="9"/>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idx="1"/>
          </p:nvPr>
        </p:nvSpPr>
        <p:spPr>
          <a:xfrm>
            <a:off x="2057400" y="838200"/>
            <a:ext cx="6172200" cy="4530725"/>
          </a:xfrm>
        </p:spPr>
        <p:txBody>
          <a:bodyPr/>
          <a:lstStyle/>
          <a:p>
            <a:pPr eaLnBrk="1" hangingPunct="1">
              <a:defRPr/>
            </a:pPr>
            <a:r>
              <a:rPr lang="en-US" sz="4400" b="1" dirty="0" smtClean="0">
                <a:solidFill>
                  <a:schemeClr val="accent6"/>
                </a:solidFill>
                <a:latin typeface="Baha" pitchFamily="34" charset="0"/>
              </a:rPr>
              <a:t>M</a:t>
            </a:r>
            <a:r>
              <a:rPr lang="en-US" sz="4000" dirty="0" smtClean="0">
                <a:latin typeface="Baha" pitchFamily="34" charset="0"/>
              </a:rPr>
              <a:t>ission</a:t>
            </a:r>
          </a:p>
          <a:p>
            <a:pPr eaLnBrk="1" hangingPunct="1">
              <a:defRPr/>
            </a:pPr>
            <a:r>
              <a:rPr lang="en-US" sz="4400" b="1" dirty="0" smtClean="0">
                <a:solidFill>
                  <a:schemeClr val="accent6"/>
                </a:solidFill>
                <a:latin typeface="Baha" pitchFamily="34" charset="0"/>
              </a:rPr>
              <a:t>I</a:t>
            </a:r>
            <a:r>
              <a:rPr lang="en-US" sz="4000" dirty="0" smtClean="0">
                <a:latin typeface="Baha" pitchFamily="34" charset="0"/>
              </a:rPr>
              <a:t>nquisitive</a:t>
            </a:r>
          </a:p>
          <a:p>
            <a:pPr eaLnBrk="1" hangingPunct="1">
              <a:defRPr/>
            </a:pPr>
            <a:r>
              <a:rPr lang="en-US" sz="4400" b="1" dirty="0" smtClean="0">
                <a:solidFill>
                  <a:schemeClr val="accent6"/>
                </a:solidFill>
                <a:latin typeface="Baha" pitchFamily="34" charset="0"/>
              </a:rPr>
              <a:t>S</a:t>
            </a:r>
            <a:r>
              <a:rPr lang="en-US" sz="4000" dirty="0" smtClean="0">
                <a:latin typeface="Baha" pitchFamily="34" charset="0"/>
              </a:rPr>
              <a:t>upport</a:t>
            </a:r>
          </a:p>
          <a:p>
            <a:pPr eaLnBrk="1" hangingPunct="1">
              <a:defRPr/>
            </a:pPr>
            <a:r>
              <a:rPr lang="en-US" sz="4400" b="1" dirty="0" smtClean="0">
                <a:solidFill>
                  <a:schemeClr val="accent6"/>
                </a:solidFill>
                <a:latin typeface="Baha" pitchFamily="34" charset="0"/>
              </a:rPr>
              <a:t>T</a:t>
            </a:r>
            <a:r>
              <a:rPr lang="en-US" sz="4000" dirty="0" smtClean="0">
                <a:latin typeface="Baha" pitchFamily="34" charset="0"/>
              </a:rPr>
              <a:t>ake Responsibility</a:t>
            </a:r>
          </a:p>
          <a:p>
            <a:pPr eaLnBrk="1" hangingPunct="1">
              <a:defRPr/>
            </a:pPr>
            <a:endParaRPr lang="en-US" sz="4000" dirty="0" smtClean="0">
              <a:latin typeface="Baha" pitchFamily="34" charset="0"/>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defRPr/>
            </a:pPr>
            <a:r>
              <a:rPr lang="en-US" smtClean="0"/>
              <a:t>False</a:t>
            </a:r>
          </a:p>
        </p:txBody>
      </p:sp>
      <p:sp>
        <p:nvSpPr>
          <p:cNvPr id="101379" name="Rectangle 3"/>
          <p:cNvSpPr>
            <a:spLocks noGrp="1" noChangeArrowheads="1"/>
          </p:cNvSpPr>
          <p:nvPr>
            <p:ph idx="1"/>
          </p:nvPr>
        </p:nvSpPr>
        <p:spPr/>
        <p:txBody>
          <a:bodyPr/>
          <a:lstStyle/>
          <a:p>
            <a:pPr marL="0" indent="0" eaLnBrk="1" hangingPunct="1">
              <a:defRPr/>
            </a:pPr>
            <a:r>
              <a:rPr lang="en-US" smtClean="0"/>
              <a:t>Recent studies suggest that not only quantity but quality is retained with age, and some of the most memorable work in a person's career is done in the later years.</a:t>
            </a:r>
          </a:p>
        </p:txBody>
      </p:sp>
    </p:spTree>
  </p:cSld>
  <p:clrMapOvr>
    <a:masterClrMapping/>
  </p:clrMapOvr>
  <p:transition>
    <p:fade thruBlk="1"/>
  </p:transition>
  <p:timing>
    <p:tnLst>
      <p:par>
        <p:cTn id="1" dur="indefinite" restart="never" nodeType="tmRoot"/>
      </p:par>
    </p:tnLst>
  </p:timing>
</p:sld>
</file>

<file path=ppt/slides/slide4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defRPr/>
            </a:pPr>
            <a:r>
              <a:rPr lang="en-US" dirty="0" smtClean="0">
                <a:solidFill>
                  <a:schemeClr val="accent6"/>
                </a:solidFill>
              </a:rPr>
              <a:t>T</a:t>
            </a:r>
            <a:r>
              <a:rPr lang="en-US" dirty="0" smtClean="0"/>
              <a:t>ake Responsibility</a:t>
            </a:r>
          </a:p>
        </p:txBody>
      </p:sp>
      <p:sp>
        <p:nvSpPr>
          <p:cNvPr id="18435" name="Rectangle 3"/>
          <p:cNvSpPr>
            <a:spLocks noGrp="1" noChangeArrowheads="1"/>
          </p:cNvSpPr>
          <p:nvPr>
            <p:ph idx="1"/>
          </p:nvPr>
        </p:nvSpPr>
        <p:spPr/>
        <p:txBody>
          <a:bodyPr/>
          <a:lstStyle/>
          <a:p>
            <a:pPr eaLnBrk="1" hangingPunct="1">
              <a:defRPr/>
            </a:pPr>
            <a:r>
              <a:rPr lang="en-US" dirty="0" smtClean="0"/>
              <a:t>There is accountability</a:t>
            </a:r>
          </a:p>
          <a:p>
            <a:pPr marL="800100" lvl="1" indent="-342900" eaLnBrk="1" hangingPunct="1">
              <a:buFont typeface="Arial" pitchFamily="34" charset="0"/>
              <a:buChar char="•"/>
              <a:defRPr/>
            </a:pPr>
            <a:r>
              <a:rPr lang="en-US" sz="2400" dirty="0" smtClean="0"/>
              <a:t>Exxon Valdez, Bhopal</a:t>
            </a:r>
          </a:p>
          <a:p>
            <a:pPr marL="800100" lvl="1" indent="-342900" eaLnBrk="1" hangingPunct="1">
              <a:buFont typeface="Arial" pitchFamily="34" charset="0"/>
              <a:buChar char="•"/>
              <a:defRPr/>
            </a:pPr>
            <a:r>
              <a:rPr lang="en-US" sz="2400" dirty="0" smtClean="0"/>
              <a:t>The Four Seasons Hotel</a:t>
            </a:r>
          </a:p>
          <a:p>
            <a:pPr marL="800100" lvl="1" indent="-342900" eaLnBrk="1" hangingPunct="1">
              <a:buFont typeface="Arial" pitchFamily="34" charset="0"/>
              <a:buChar char="•"/>
              <a:defRPr/>
            </a:pPr>
            <a:r>
              <a:rPr lang="en-US" sz="2400" dirty="0" smtClean="0"/>
              <a:t>Johnson &amp; Johnson</a:t>
            </a:r>
          </a:p>
          <a:p>
            <a:pPr marL="800100" lvl="1" indent="-342900" eaLnBrk="1" hangingPunct="1">
              <a:buFont typeface="Arial" pitchFamily="34" charset="0"/>
              <a:buChar char="•"/>
              <a:defRPr/>
            </a:pPr>
            <a:r>
              <a:rPr lang="en-US" sz="2400" dirty="0" smtClean="0"/>
              <a:t>Coca-Cola Europe</a:t>
            </a:r>
          </a:p>
          <a:p>
            <a:pPr marL="800100" lvl="1" indent="-342900" eaLnBrk="1" hangingPunct="1">
              <a:buFont typeface="Arial" pitchFamily="34" charset="0"/>
              <a:buChar char="•"/>
              <a:defRPr/>
            </a:pPr>
            <a:r>
              <a:rPr lang="en-US" sz="2400" dirty="0" smtClean="0"/>
              <a:t>Audi</a:t>
            </a:r>
          </a:p>
          <a:p>
            <a:pPr marL="800100" lvl="1" indent="-342900" eaLnBrk="1" hangingPunct="1">
              <a:buFont typeface="Arial" pitchFamily="34" charset="0"/>
              <a:buChar char="•"/>
              <a:defRPr/>
            </a:pPr>
            <a:r>
              <a:rPr lang="en-US" sz="2400" dirty="0" smtClean="0"/>
              <a:t>Apple’s “DRI:” the directly responsible individual</a:t>
            </a:r>
          </a:p>
          <a:p>
            <a:pPr eaLnBrk="1" hangingPunct="1">
              <a:defRPr/>
            </a:pPr>
            <a:r>
              <a:rPr lang="en-US" dirty="0" smtClean="0"/>
              <a:t>“Fix the problem, not the blame”</a:t>
            </a:r>
            <a:br>
              <a:rPr lang="en-US" dirty="0" smtClean="0"/>
            </a:br>
            <a:r>
              <a:rPr lang="en-US" dirty="0" smtClean="0"/>
              <a:t>					</a:t>
            </a:r>
            <a:r>
              <a:rPr lang="en-US" sz="2400" dirty="0" smtClean="0"/>
              <a:t>Dr. Edwards Deming</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8435">
                                            <p:txEl>
                                              <p:pRg st="1" end="1"/>
                                            </p:txEl>
                                          </p:spTgt>
                                        </p:tgtEl>
                                        <p:attrNameLst>
                                          <p:attrName>style.visibility</p:attrName>
                                        </p:attrNameLst>
                                      </p:cBhvr>
                                      <p:to>
                                        <p:strVal val="visible"/>
                                      </p:to>
                                    </p:set>
                                    <p:anim calcmode="lin" valueType="num">
                                      <p:cBhvr additive="base">
                                        <p:cTn id="13" dur="500" fill="hold"/>
                                        <p:tgtEl>
                                          <p:spTgt spid="18435">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843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8435">
                                            <p:txEl>
                                              <p:pRg st="2" end="2"/>
                                            </p:txEl>
                                          </p:spTgt>
                                        </p:tgtEl>
                                        <p:attrNameLst>
                                          <p:attrName>style.visibility</p:attrName>
                                        </p:attrNameLst>
                                      </p:cBhvr>
                                      <p:to>
                                        <p:strVal val="visible"/>
                                      </p:to>
                                    </p:set>
                                    <p:anim calcmode="lin" valueType="num">
                                      <p:cBhvr additive="base">
                                        <p:cTn id="19" dur="500" fill="hold"/>
                                        <p:tgtEl>
                                          <p:spTgt spid="18435">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843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8435">
                                            <p:txEl>
                                              <p:pRg st="3" end="3"/>
                                            </p:txEl>
                                          </p:spTgt>
                                        </p:tgtEl>
                                        <p:attrNameLst>
                                          <p:attrName>style.visibility</p:attrName>
                                        </p:attrNameLst>
                                      </p:cBhvr>
                                      <p:to>
                                        <p:strVal val="visible"/>
                                      </p:to>
                                    </p:set>
                                    <p:anim calcmode="lin" valueType="num">
                                      <p:cBhvr additive="base">
                                        <p:cTn id="25" dur="500" fill="hold"/>
                                        <p:tgtEl>
                                          <p:spTgt spid="18435">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1843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8435">
                                            <p:txEl>
                                              <p:pRg st="4" end="4"/>
                                            </p:txEl>
                                          </p:spTgt>
                                        </p:tgtEl>
                                        <p:attrNameLst>
                                          <p:attrName>style.visibility</p:attrName>
                                        </p:attrNameLst>
                                      </p:cBhvr>
                                      <p:to>
                                        <p:strVal val="visible"/>
                                      </p:to>
                                    </p:set>
                                    <p:anim calcmode="lin" valueType="num">
                                      <p:cBhvr additive="base">
                                        <p:cTn id="31" dur="500" fill="hold"/>
                                        <p:tgtEl>
                                          <p:spTgt spid="18435">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843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8435">
                                            <p:txEl>
                                              <p:pRg st="5" end="5"/>
                                            </p:txEl>
                                          </p:spTgt>
                                        </p:tgtEl>
                                        <p:attrNameLst>
                                          <p:attrName>style.visibility</p:attrName>
                                        </p:attrNameLst>
                                      </p:cBhvr>
                                      <p:to>
                                        <p:strVal val="visible"/>
                                      </p:to>
                                    </p:set>
                                    <p:anim calcmode="lin" valueType="num">
                                      <p:cBhvr additive="base">
                                        <p:cTn id="37" dur="500" fill="hold"/>
                                        <p:tgtEl>
                                          <p:spTgt spid="18435">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1843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8435">
                                            <p:txEl>
                                              <p:pRg st="6" end="6"/>
                                            </p:txEl>
                                          </p:spTgt>
                                        </p:tgtEl>
                                        <p:attrNameLst>
                                          <p:attrName>style.visibility</p:attrName>
                                        </p:attrNameLst>
                                      </p:cBhvr>
                                      <p:to>
                                        <p:strVal val="visible"/>
                                      </p:to>
                                    </p:set>
                                    <p:anim calcmode="lin" valueType="num">
                                      <p:cBhvr additive="base">
                                        <p:cTn id="43" dur="500" fill="hold"/>
                                        <p:tgtEl>
                                          <p:spTgt spid="18435">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1843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8435">
                                            <p:txEl>
                                              <p:pRg st="7" end="7"/>
                                            </p:txEl>
                                          </p:spTgt>
                                        </p:tgtEl>
                                        <p:attrNameLst>
                                          <p:attrName>style.visibility</p:attrName>
                                        </p:attrNameLst>
                                      </p:cBhvr>
                                      <p:to>
                                        <p:strVal val="visible"/>
                                      </p:to>
                                    </p:set>
                                    <p:anim calcmode="lin" valueType="num">
                                      <p:cBhvr additive="base">
                                        <p:cTn id="49" dur="500" fill="hold"/>
                                        <p:tgtEl>
                                          <p:spTgt spid="18435">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18435">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bldLvl="5" autoUpdateAnimBg="0"/>
    </p:bldLst>
  </p:timing>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4"/>
          <p:cNvSpPr>
            <a:spLocks noGrp="1" noChangeArrowheads="1"/>
          </p:cNvSpPr>
          <p:nvPr>
            <p:ph type="ctrTitle"/>
          </p:nvPr>
        </p:nvSpPr>
        <p:spPr>
          <a:xfrm>
            <a:off x="822325" y="1905000"/>
            <a:ext cx="7772400" cy="1143000"/>
          </a:xfrm>
        </p:spPr>
        <p:txBody>
          <a:bodyPr/>
          <a:lstStyle/>
          <a:p>
            <a:pPr eaLnBrk="1" hangingPunct="1">
              <a:defRPr/>
            </a:pPr>
            <a:r>
              <a:rPr lang="en-US" sz="5400" dirty="0">
                <a:effectLst>
                  <a:outerShdw blurRad="38100" dist="38100" dir="2700000" algn="tl">
                    <a:srgbClr val="C0C0C0"/>
                  </a:outerShdw>
                </a:effectLst>
                <a:latin typeface="Futura T" pitchFamily="34" charset="0"/>
              </a:rPr>
              <a:t>Fix the Problem</a:t>
            </a:r>
            <a:br>
              <a:rPr lang="en-US" sz="5400" dirty="0">
                <a:effectLst>
                  <a:outerShdw blurRad="38100" dist="38100" dir="2700000" algn="tl">
                    <a:srgbClr val="C0C0C0"/>
                  </a:outerShdw>
                </a:effectLst>
                <a:latin typeface="Futura T" pitchFamily="34" charset="0"/>
              </a:rPr>
            </a:br>
            <a:r>
              <a:rPr lang="en-US" sz="5400" dirty="0">
                <a:effectLst>
                  <a:outerShdw blurRad="38100" dist="38100" dir="2700000" algn="tl">
                    <a:srgbClr val="C0C0C0"/>
                  </a:outerShdw>
                </a:effectLst>
                <a:latin typeface="Futura T" pitchFamily="34" charset="0"/>
              </a:rPr>
              <a:t>Not the Blame</a:t>
            </a:r>
          </a:p>
        </p:txBody>
      </p:sp>
      <p:pic>
        <p:nvPicPr>
          <p:cNvPr id="751618" name="Picture 6" descr="Toyota_logo_2005"/>
          <p:cNvPicPr>
            <a:picLocks noChangeAspect="1" noChangeArrowheads="1"/>
          </p:cNvPicPr>
          <p:nvPr/>
        </p:nvPicPr>
        <p:blipFill>
          <a:blip r:embed="rId2"/>
          <a:srcRect/>
          <a:stretch>
            <a:fillRect/>
          </a:stretch>
        </p:blipFill>
        <p:spPr bwMode="auto">
          <a:xfrm>
            <a:off x="2895600" y="3521075"/>
            <a:ext cx="3124200" cy="26955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defRPr/>
            </a:pPr>
            <a:r>
              <a:rPr lang="en-US" dirty="0" smtClean="0">
                <a:solidFill>
                  <a:schemeClr val="accent6"/>
                </a:solidFill>
              </a:rPr>
              <a:t>T</a:t>
            </a:r>
            <a:r>
              <a:rPr lang="en-US" dirty="0" smtClean="0"/>
              <a:t>ake Responsibility</a:t>
            </a:r>
          </a:p>
        </p:txBody>
      </p:sp>
      <p:sp>
        <p:nvSpPr>
          <p:cNvPr id="63491" name="Rectangle 3"/>
          <p:cNvSpPr>
            <a:spLocks noGrp="1" noChangeArrowheads="1"/>
          </p:cNvSpPr>
          <p:nvPr>
            <p:ph idx="1"/>
          </p:nvPr>
        </p:nvSpPr>
        <p:spPr>
          <a:xfrm>
            <a:off x="685800" y="1905000"/>
            <a:ext cx="7772400" cy="4114800"/>
          </a:xfrm>
        </p:spPr>
        <p:txBody>
          <a:bodyPr/>
          <a:lstStyle/>
          <a:p>
            <a:pPr eaLnBrk="1" hangingPunct="1">
              <a:defRPr/>
            </a:pPr>
            <a:r>
              <a:rPr lang="en-US" dirty="0" smtClean="0"/>
              <a:t>Why is this so difficult?</a:t>
            </a:r>
          </a:p>
          <a:p>
            <a:pPr eaLnBrk="1" hangingPunct="1">
              <a:defRPr/>
            </a:pPr>
            <a:endParaRPr lang="en-US" dirty="0" smtClean="0"/>
          </a:p>
          <a:p>
            <a:pPr eaLnBrk="1" hangingPunct="1">
              <a:defRPr/>
            </a:pPr>
            <a:endParaRPr lang="en-US" dirty="0" smtClean="0"/>
          </a:p>
          <a:p>
            <a:pPr eaLnBrk="1" hangingPunct="1">
              <a:defRPr/>
            </a:pPr>
            <a:endParaRPr lang="en-US" dirty="0" smtClean="0"/>
          </a:p>
          <a:p>
            <a:pPr eaLnBrk="1" hangingPunct="1">
              <a:defRPr/>
            </a:pPr>
            <a:endParaRPr lang="en-US" dirty="0" smtClean="0"/>
          </a:p>
        </p:txBody>
      </p:sp>
      <p:grpSp>
        <p:nvGrpSpPr>
          <p:cNvPr id="752643" name="Group 8"/>
          <p:cNvGrpSpPr>
            <a:grpSpLocks/>
          </p:cNvGrpSpPr>
          <p:nvPr/>
        </p:nvGrpSpPr>
        <p:grpSpPr bwMode="auto">
          <a:xfrm>
            <a:off x="2057400" y="2438400"/>
            <a:ext cx="4730750" cy="4495800"/>
            <a:chOff x="2057400" y="2362200"/>
            <a:chExt cx="4730782" cy="4495800"/>
          </a:xfrm>
        </p:grpSpPr>
        <p:sp>
          <p:nvSpPr>
            <p:cNvPr id="63493" name="AutoShape 5"/>
            <p:cNvSpPr>
              <a:spLocks noChangeArrowheads="1"/>
            </p:cNvSpPr>
            <p:nvPr/>
          </p:nvSpPr>
          <p:spPr bwMode="auto">
            <a:xfrm rot="-10800000">
              <a:off x="3124207" y="3124200"/>
              <a:ext cx="2971820" cy="2971800"/>
            </a:xfrm>
            <a:prstGeom prst="triangle">
              <a:avLst>
                <a:gd name="adj" fmla="val 50000"/>
              </a:avLst>
            </a:prstGeom>
            <a:gradFill rotWithShape="0">
              <a:gsLst>
                <a:gs pos="0">
                  <a:srgbClr val="993300">
                    <a:gamma/>
                    <a:shade val="46275"/>
                    <a:invGamma/>
                  </a:srgbClr>
                </a:gs>
                <a:gs pos="100000">
                  <a:srgbClr val="993300"/>
                </a:gs>
              </a:gsLst>
              <a:path path="shape">
                <a:fillToRect l="50000" t="50000" r="50000" b="50000"/>
              </a:path>
            </a:gradFill>
            <a:ln w="9525">
              <a:solidFill>
                <a:srgbClr val="000000"/>
              </a:solidFill>
              <a:miter lim="800000"/>
              <a:headEnd/>
              <a:tailEnd/>
            </a:ln>
            <a:effectLst>
              <a:outerShdw dist="35921" dir="2700000" algn="ctr" rotWithShape="0">
                <a:schemeClr val="bg2"/>
              </a:outerShdw>
            </a:effectLst>
          </p:spPr>
          <p:txBody>
            <a:bodyPr wrap="none" anchor="ctr"/>
            <a:lstStyle/>
            <a:p>
              <a:pPr fontAlgn="auto">
                <a:spcBef>
                  <a:spcPts val="0"/>
                </a:spcBef>
                <a:spcAft>
                  <a:spcPts val="0"/>
                </a:spcAft>
                <a:defRPr/>
              </a:pPr>
              <a:endParaRPr lang="en-US">
                <a:latin typeface="+mn-lt"/>
              </a:endParaRPr>
            </a:p>
          </p:txBody>
        </p:sp>
        <p:sp>
          <p:nvSpPr>
            <p:cNvPr id="63494" name="Text Box 6"/>
            <p:cNvSpPr txBox="1">
              <a:spLocks noChangeArrowheads="1"/>
            </p:cNvSpPr>
            <p:nvPr/>
          </p:nvSpPr>
          <p:spPr bwMode="auto">
            <a:xfrm>
              <a:off x="2552703" y="2978150"/>
              <a:ext cx="457203" cy="823913"/>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fontAlgn="auto">
                <a:spcBef>
                  <a:spcPts val="0"/>
                </a:spcBef>
                <a:spcAft>
                  <a:spcPts val="0"/>
                </a:spcAft>
                <a:defRPr/>
              </a:pPr>
              <a:r>
                <a:rPr lang="en-US" sz="4800" dirty="0">
                  <a:solidFill>
                    <a:schemeClr val="accent6"/>
                  </a:solidFill>
                  <a:latin typeface="Gill Sans" pitchFamily="34" charset="0"/>
                </a:rPr>
                <a:t>P</a:t>
              </a:r>
            </a:p>
          </p:txBody>
        </p:sp>
        <p:sp>
          <p:nvSpPr>
            <p:cNvPr id="63495" name="Text Box 7"/>
            <p:cNvSpPr txBox="1">
              <a:spLocks noChangeArrowheads="1"/>
            </p:cNvSpPr>
            <p:nvPr/>
          </p:nvSpPr>
          <p:spPr bwMode="auto">
            <a:xfrm>
              <a:off x="4343415" y="6034088"/>
              <a:ext cx="622304" cy="823912"/>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fontAlgn="auto">
                <a:spcBef>
                  <a:spcPts val="0"/>
                </a:spcBef>
                <a:spcAft>
                  <a:spcPts val="0"/>
                </a:spcAft>
                <a:defRPr/>
              </a:pPr>
              <a:r>
                <a:rPr lang="en-US" sz="4800" b="1" dirty="0">
                  <a:solidFill>
                    <a:schemeClr val="accent6"/>
                  </a:solidFill>
                  <a:latin typeface="Gill Sans" pitchFamily="34" charset="0"/>
                </a:rPr>
                <a:t>V</a:t>
              </a:r>
            </a:p>
          </p:txBody>
        </p:sp>
        <p:sp>
          <p:nvSpPr>
            <p:cNvPr id="63496" name="Text Box 8"/>
            <p:cNvSpPr txBox="1">
              <a:spLocks noChangeArrowheads="1"/>
            </p:cNvSpPr>
            <p:nvPr/>
          </p:nvSpPr>
          <p:spPr bwMode="auto">
            <a:xfrm>
              <a:off x="6134128" y="2925763"/>
              <a:ext cx="508003" cy="823912"/>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fontAlgn="auto">
                <a:spcBef>
                  <a:spcPts val="0"/>
                </a:spcBef>
                <a:spcAft>
                  <a:spcPts val="0"/>
                </a:spcAft>
                <a:defRPr/>
              </a:pPr>
              <a:r>
                <a:rPr lang="en-US" sz="4800" dirty="0">
                  <a:solidFill>
                    <a:schemeClr val="accent6"/>
                  </a:solidFill>
                  <a:latin typeface="Gill Sans" pitchFamily="34" charset="0"/>
                </a:rPr>
                <a:t>R</a:t>
              </a:r>
            </a:p>
          </p:txBody>
        </p:sp>
        <p:sp>
          <p:nvSpPr>
            <p:cNvPr id="63497" name="Text Box 9"/>
            <p:cNvSpPr txBox="1">
              <a:spLocks noChangeArrowheads="1"/>
            </p:cNvSpPr>
            <p:nvPr/>
          </p:nvSpPr>
          <p:spPr bwMode="auto">
            <a:xfrm>
              <a:off x="2057400" y="2362200"/>
              <a:ext cx="4730782" cy="954088"/>
            </a:xfrm>
            <a:prstGeom prst="rect">
              <a:avLst/>
            </a:prstGeom>
            <a:noFill/>
            <a:ln w="9525">
              <a:noFill/>
              <a:miter lim="800000"/>
              <a:headEnd/>
              <a:tailEnd/>
            </a:ln>
            <a:effectLst>
              <a:outerShdw dist="35921" dir="2700000" algn="ctr" rotWithShape="0">
                <a:schemeClr val="bg2"/>
              </a:outerShdw>
            </a:effectLst>
          </p:spPr>
          <p:txBody>
            <a:bodyPr wrap="none">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fontAlgn="auto">
                <a:spcBef>
                  <a:spcPct val="20000"/>
                </a:spcBef>
                <a:spcAft>
                  <a:spcPts val="0"/>
                </a:spcAft>
                <a:defRPr/>
              </a:pPr>
              <a:r>
                <a:rPr lang="en-US" sz="3200" b="1">
                  <a:solidFill>
                    <a:schemeClr val="accent6"/>
                  </a:solidFill>
                  <a:ea typeface="Times New Roman" pitchFamily="18" charset="0"/>
                  <a:cs typeface="Times New Roman" pitchFamily="18" charset="0"/>
                </a:rPr>
                <a:t>The Drama Triangle</a:t>
              </a:r>
            </a:p>
            <a:p>
              <a:pPr fontAlgn="auto">
                <a:spcBef>
                  <a:spcPts val="0"/>
                </a:spcBef>
                <a:spcAft>
                  <a:spcPts val="0"/>
                </a:spcAft>
                <a:defRPr/>
              </a:pPr>
              <a:endParaRPr lang="en-US" sz="2400" b="1">
                <a:solidFill>
                  <a:schemeClr val="accent6"/>
                </a:solidFill>
                <a:latin typeface="Times New Roman" pitchFamily="18" charset="0"/>
              </a:endParaRPr>
            </a:p>
          </p:txBody>
        </p:sp>
      </p:grpSp>
    </p:spTree>
  </p:cSld>
  <p:clrMapOvr>
    <a:masterClrMapping/>
  </p:clrMapOvr>
  <p:transition/>
  <p:timing>
    <p:tnLst>
      <p:par>
        <p:cTn id="1" dur="indefinite" restart="never" nodeType="tmRoot"/>
      </p:par>
    </p:tnLst>
  </p:timing>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defRPr/>
            </a:pPr>
            <a:r>
              <a:rPr lang="en-US" dirty="0" smtClean="0">
                <a:solidFill>
                  <a:schemeClr val="accent6"/>
                </a:solidFill>
              </a:rPr>
              <a:t>T</a:t>
            </a:r>
            <a:r>
              <a:rPr lang="en-US" dirty="0" smtClean="0"/>
              <a:t>ake Responsibility</a:t>
            </a:r>
          </a:p>
        </p:txBody>
      </p:sp>
      <p:sp>
        <p:nvSpPr>
          <p:cNvPr id="64515" name="Rectangle 3"/>
          <p:cNvSpPr>
            <a:spLocks noGrp="1" noChangeArrowheads="1"/>
          </p:cNvSpPr>
          <p:nvPr>
            <p:ph idx="1"/>
          </p:nvPr>
        </p:nvSpPr>
        <p:spPr/>
        <p:txBody>
          <a:bodyPr/>
          <a:lstStyle/>
          <a:p>
            <a:pPr eaLnBrk="1" hangingPunct="1">
              <a:buFont typeface="Arial" pitchFamily="34" charset="0"/>
              <a:buChar char="•"/>
              <a:defRPr/>
            </a:pPr>
            <a:r>
              <a:rPr lang="en-US" dirty="0" smtClean="0"/>
              <a:t>When implementing new programs in an organization, role out two or more “experiments” and let each office discover what works and does not work</a:t>
            </a:r>
          </a:p>
          <a:p>
            <a:pPr eaLnBrk="1" hangingPunct="1">
              <a:defRPr/>
            </a:pPr>
            <a:endParaRPr lang="en-US" dirty="0" smtClean="0"/>
          </a:p>
        </p:txBody>
      </p:sp>
    </p:spTree>
  </p:cSld>
  <p:clrMapOvr>
    <a:masterClrMapping/>
  </p:clrMapOvr>
  <p:transition/>
  <p:timing>
    <p:tnLst>
      <p:par>
        <p:cTn id="1" dur="indefinite" restart="never" nodeType="tmRoot"/>
      </p:par>
    </p:tnLst>
  </p:timing>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idx="1"/>
          </p:nvPr>
        </p:nvSpPr>
        <p:spPr>
          <a:xfrm>
            <a:off x="2057400" y="838200"/>
            <a:ext cx="6172200" cy="4530725"/>
          </a:xfrm>
        </p:spPr>
        <p:txBody>
          <a:bodyPr/>
          <a:lstStyle/>
          <a:p>
            <a:pPr eaLnBrk="1" hangingPunct="1">
              <a:defRPr/>
            </a:pPr>
            <a:r>
              <a:rPr lang="en-US" sz="4400" b="1" dirty="0" smtClean="0">
                <a:solidFill>
                  <a:schemeClr val="accent6"/>
                </a:solidFill>
                <a:latin typeface="Baha" pitchFamily="34" charset="0"/>
              </a:rPr>
              <a:t>M</a:t>
            </a:r>
            <a:r>
              <a:rPr lang="en-US" sz="4000" dirty="0" smtClean="0">
                <a:latin typeface="Baha" pitchFamily="34" charset="0"/>
              </a:rPr>
              <a:t>ission</a:t>
            </a:r>
          </a:p>
          <a:p>
            <a:pPr eaLnBrk="1" hangingPunct="1">
              <a:defRPr/>
            </a:pPr>
            <a:r>
              <a:rPr lang="en-US" sz="4400" b="1" dirty="0" smtClean="0">
                <a:solidFill>
                  <a:schemeClr val="accent6"/>
                </a:solidFill>
                <a:latin typeface="Baha" pitchFamily="34" charset="0"/>
              </a:rPr>
              <a:t>I</a:t>
            </a:r>
            <a:r>
              <a:rPr lang="en-US" sz="4000" dirty="0" smtClean="0">
                <a:latin typeface="Baha" pitchFamily="34" charset="0"/>
              </a:rPr>
              <a:t>nquisitive</a:t>
            </a:r>
          </a:p>
          <a:p>
            <a:pPr eaLnBrk="1" hangingPunct="1">
              <a:defRPr/>
            </a:pPr>
            <a:r>
              <a:rPr lang="en-US" sz="4400" b="1" dirty="0" smtClean="0">
                <a:solidFill>
                  <a:schemeClr val="accent6"/>
                </a:solidFill>
                <a:latin typeface="Baha" pitchFamily="34" charset="0"/>
              </a:rPr>
              <a:t>S</a:t>
            </a:r>
            <a:r>
              <a:rPr lang="en-US" sz="4000" dirty="0" smtClean="0">
                <a:latin typeface="Baha" pitchFamily="34" charset="0"/>
              </a:rPr>
              <a:t>upport</a:t>
            </a:r>
          </a:p>
          <a:p>
            <a:pPr eaLnBrk="1" hangingPunct="1">
              <a:defRPr/>
            </a:pPr>
            <a:r>
              <a:rPr lang="en-US" sz="4400" b="1" dirty="0" smtClean="0">
                <a:solidFill>
                  <a:schemeClr val="accent6"/>
                </a:solidFill>
                <a:latin typeface="Baha" pitchFamily="34" charset="0"/>
              </a:rPr>
              <a:t>T</a:t>
            </a:r>
            <a:r>
              <a:rPr lang="en-US" sz="4000" dirty="0" smtClean="0">
                <a:latin typeface="Baha" pitchFamily="34" charset="0"/>
              </a:rPr>
              <a:t>ake Responsibility</a:t>
            </a:r>
          </a:p>
          <a:p>
            <a:pPr eaLnBrk="1" hangingPunct="1">
              <a:defRPr/>
            </a:pPr>
            <a:r>
              <a:rPr lang="en-US" sz="4400" b="1" dirty="0" smtClean="0">
                <a:solidFill>
                  <a:schemeClr val="accent6"/>
                </a:solidFill>
                <a:latin typeface="Baha" pitchFamily="34" charset="0"/>
              </a:rPr>
              <a:t>A</a:t>
            </a:r>
            <a:r>
              <a:rPr lang="en-US" sz="4000" dirty="0" smtClean="0">
                <a:latin typeface="Baha" pitchFamily="34" charset="0"/>
              </a:rPr>
              <a:t>wareness</a:t>
            </a:r>
          </a:p>
          <a:p>
            <a:pPr eaLnBrk="1" hangingPunct="1">
              <a:defRPr/>
            </a:pPr>
            <a:endParaRPr lang="en-US" sz="4000" dirty="0" smtClean="0">
              <a:latin typeface="Baha" pitchFamily="34" charset="0"/>
            </a:endParaRPr>
          </a:p>
        </p:txBody>
      </p:sp>
    </p:spTree>
  </p:cSld>
  <p:clrMapOvr>
    <a:masterClrMapping/>
  </p:clrMapOvr>
  <p:transition/>
  <p:timing>
    <p:tnLst>
      <p:par>
        <p:cTn id="1" dur="indefinite" restart="never" nodeType="tmRoot"/>
      </p:par>
    </p:tnLst>
  </p:timing>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accent6"/>
                </a:solidFill>
              </a:rPr>
              <a:t>A</a:t>
            </a:r>
            <a:r>
              <a:rPr lang="en-US" dirty="0" smtClean="0"/>
              <a:t>wareness</a:t>
            </a:r>
            <a:endParaRPr lang="en-US" dirty="0"/>
          </a:p>
        </p:txBody>
      </p:sp>
      <p:sp>
        <p:nvSpPr>
          <p:cNvPr id="3" name="Content Placeholder 2"/>
          <p:cNvSpPr>
            <a:spLocks noGrp="1"/>
          </p:cNvSpPr>
          <p:nvPr>
            <p:ph idx="1"/>
          </p:nvPr>
        </p:nvSpPr>
        <p:spPr/>
        <p:txBody>
          <a:bodyPr/>
          <a:lstStyle/>
          <a:p>
            <a:pPr marL="0" indent="0" eaLnBrk="1" hangingPunct="1">
              <a:tabLst>
                <a:tab pos="3657600" algn="l"/>
              </a:tabLst>
              <a:defRPr/>
            </a:pPr>
            <a:r>
              <a:rPr lang="en-US" sz="3200" dirty="0" smtClean="0"/>
              <a:t>I believe in bumbling around long enough to not give up at things. And eventually success comes your way, because you tried to fail in every possible way, the only way that’s left is the one successful way, and always, for entrepreneurs, seems to come last. It’s so obvious when it comes.”</a:t>
            </a:r>
            <a:r>
              <a:rPr lang="en-US" dirty="0" smtClean="0"/>
              <a:t/>
            </a:r>
            <a:br>
              <a:rPr lang="en-US" dirty="0" smtClean="0"/>
            </a:br>
            <a:r>
              <a:rPr lang="en-US" dirty="0" smtClean="0"/>
              <a:t>	</a:t>
            </a:r>
            <a:r>
              <a:rPr lang="en-US" sz="2000" dirty="0" err="1" smtClean="0"/>
              <a:t>Vinod</a:t>
            </a:r>
            <a:r>
              <a:rPr lang="en-US" sz="2000" dirty="0" smtClean="0"/>
              <a:t> </a:t>
            </a:r>
            <a:r>
              <a:rPr lang="en-US" sz="2000" dirty="0" err="1" smtClean="0"/>
              <a:t>Khosla</a:t>
            </a:r>
            <a:r>
              <a:rPr lang="en-US" sz="2000" dirty="0" smtClean="0"/>
              <a:t/>
            </a:r>
            <a:br>
              <a:rPr lang="en-US" sz="2000" dirty="0" smtClean="0"/>
            </a:br>
            <a:r>
              <a:rPr lang="en-US" sz="2000" dirty="0" smtClean="0"/>
              <a:t>	Co-Founder, SUN Microsystems</a:t>
            </a:r>
          </a:p>
        </p:txBody>
      </p:sp>
    </p:spTree>
  </p:cSld>
  <p:clrMapOvr>
    <a:masterClrMapping/>
  </p:clrMapOvr>
  <p:transition/>
  <p:timing>
    <p:tnLst>
      <p:par>
        <p:cTn id="1" dur="indefinite" restart="never" nodeType="tmRoot"/>
      </p:par>
    </p:tnLst>
  </p:timing>
</p:sld>
</file>

<file path=ppt/slides/slide4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en-US" sz="4800" dirty="0" smtClean="0">
                <a:solidFill>
                  <a:schemeClr val="bg2"/>
                </a:solidFill>
              </a:rPr>
              <a:t>A</a:t>
            </a:r>
            <a:r>
              <a:rPr lang="en-US" dirty="0" smtClean="0"/>
              <a:t>wareness</a:t>
            </a:r>
          </a:p>
        </p:txBody>
      </p:sp>
      <p:sp>
        <p:nvSpPr>
          <p:cNvPr id="19459" name="Rectangle 3"/>
          <p:cNvSpPr>
            <a:spLocks noGrp="1" noChangeArrowheads="1"/>
          </p:cNvSpPr>
          <p:nvPr>
            <p:ph idx="1"/>
          </p:nvPr>
        </p:nvSpPr>
        <p:spPr>
          <a:xfrm>
            <a:off x="685800" y="1981200"/>
            <a:ext cx="7772400" cy="4495800"/>
          </a:xfrm>
        </p:spPr>
        <p:txBody>
          <a:bodyPr>
            <a:noAutofit/>
          </a:bodyPr>
          <a:lstStyle/>
          <a:p>
            <a:pPr marL="0" indent="0" eaLnBrk="1" hangingPunct="1">
              <a:lnSpc>
                <a:spcPct val="110000"/>
              </a:lnSpc>
              <a:spcBef>
                <a:spcPts val="600"/>
              </a:spcBef>
              <a:defRPr/>
            </a:pPr>
            <a:r>
              <a:rPr lang="en-US" sz="1400" dirty="0" smtClean="0"/>
              <a:t/>
            </a:r>
            <a:br>
              <a:rPr lang="en-US" sz="1400" dirty="0" smtClean="0"/>
            </a:br>
            <a:r>
              <a:rPr lang="en-US" sz="2800" dirty="0" smtClean="0"/>
              <a:t>Anticipate mistakes and build in systems to compensate for human error</a:t>
            </a:r>
          </a:p>
          <a:p>
            <a:pPr marL="0" indent="0" eaLnBrk="1" hangingPunct="1">
              <a:lnSpc>
                <a:spcPct val="110000"/>
              </a:lnSpc>
              <a:spcBef>
                <a:spcPts val="600"/>
              </a:spcBef>
              <a:defRPr/>
            </a:pPr>
            <a:endParaRPr lang="en-US" sz="2800" dirty="0" smtClean="0"/>
          </a:p>
          <a:p>
            <a:pPr marL="0" indent="0" eaLnBrk="1" hangingPunct="1">
              <a:lnSpc>
                <a:spcPct val="110000"/>
              </a:lnSpc>
              <a:spcBef>
                <a:spcPts val="600"/>
              </a:spcBef>
              <a:defRPr/>
            </a:pPr>
            <a:r>
              <a:rPr lang="en-US" sz="2800" dirty="0" smtClean="0"/>
              <a:t>Remember mistakes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 calcmode="lin" valueType="num">
                                      <p:cBhvr additive="base">
                                        <p:cTn id="7" dur="500" fill="hold"/>
                                        <p:tgtEl>
                                          <p:spTgt spid="1945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945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9459">
                                            <p:txEl>
                                              <p:pRg st="2" end="2"/>
                                            </p:txEl>
                                          </p:spTgt>
                                        </p:tgtEl>
                                        <p:attrNameLst>
                                          <p:attrName>style.visibility</p:attrName>
                                        </p:attrNameLst>
                                      </p:cBhvr>
                                      <p:to>
                                        <p:strVal val="visible"/>
                                      </p:to>
                                    </p:set>
                                    <p:anim calcmode="lin" valueType="num">
                                      <p:cBhvr additive="base">
                                        <p:cTn id="13" dur="500" fill="hold"/>
                                        <p:tgtEl>
                                          <p:spTgt spid="19459">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9459">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bldLvl="5" autoUpdateAnimBg="0"/>
    </p:bldLst>
  </p:timing>
</p:sld>
</file>

<file path=ppt/slides/slide4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en-US" sz="4800" dirty="0" smtClean="0">
                <a:solidFill>
                  <a:schemeClr val="bg2"/>
                </a:solidFill>
              </a:rPr>
              <a:t>A</a:t>
            </a:r>
            <a:r>
              <a:rPr lang="en-US" dirty="0" smtClean="0"/>
              <a:t>wareness</a:t>
            </a:r>
          </a:p>
        </p:txBody>
      </p:sp>
      <p:sp>
        <p:nvSpPr>
          <p:cNvPr id="19459" name="Rectangle 3"/>
          <p:cNvSpPr>
            <a:spLocks noGrp="1" noChangeArrowheads="1"/>
          </p:cNvSpPr>
          <p:nvPr>
            <p:ph idx="1"/>
          </p:nvPr>
        </p:nvSpPr>
        <p:spPr>
          <a:xfrm>
            <a:off x="685800" y="1981200"/>
            <a:ext cx="7772400" cy="4495800"/>
          </a:xfrm>
        </p:spPr>
        <p:txBody>
          <a:bodyPr>
            <a:noAutofit/>
          </a:bodyPr>
          <a:lstStyle/>
          <a:p>
            <a:pPr marL="0" lvl="1" eaLnBrk="1" hangingPunct="1">
              <a:lnSpc>
                <a:spcPct val="110000"/>
              </a:lnSpc>
              <a:spcBef>
                <a:spcPts val="600"/>
              </a:spcBef>
              <a:defRPr/>
            </a:pPr>
            <a:r>
              <a:rPr lang="en-US" sz="2400" dirty="0" smtClean="0"/>
              <a:t>“I took Starbucks into  the magazine business with </a:t>
            </a:r>
            <a:r>
              <a:rPr lang="en-US" sz="2400" i="1" dirty="0" smtClean="0"/>
              <a:t>Joe</a:t>
            </a:r>
            <a:r>
              <a:rPr lang="en-US" sz="2400" dirty="0" smtClean="0"/>
              <a:t>—my idea. Nobody read it. Since </a:t>
            </a:r>
            <a:r>
              <a:rPr lang="en-US" sz="2400" i="1" dirty="0" smtClean="0"/>
              <a:t>Joe</a:t>
            </a:r>
            <a:r>
              <a:rPr lang="en-US" sz="2400" dirty="0" smtClean="0"/>
              <a:t> failed I have kept a rack of issues in my office so everyone cab see the magazine and realize we shouldn’t hide  behind our mistakes and we should have the courage to keep pushing by not embracing the status quo. I keep that there as a memento. It was an embarrassing defeat and we lost a fair amount of money, but sometimes you have to have the courage to fail.”</a:t>
            </a:r>
            <a:r>
              <a:rPr lang="en-US" sz="2000" dirty="0" smtClean="0"/>
              <a:t/>
            </a:r>
            <a:br>
              <a:rPr lang="en-US" sz="2000" dirty="0" smtClean="0"/>
            </a:br>
            <a:r>
              <a:rPr lang="en-US" sz="2000" dirty="0" smtClean="0"/>
              <a:t>						</a:t>
            </a:r>
            <a:r>
              <a:rPr lang="en-US" sz="1400" dirty="0" smtClean="0"/>
              <a:t>Howard Schultz</a:t>
            </a:r>
            <a:br>
              <a:rPr lang="en-US" sz="1400" dirty="0" smtClean="0"/>
            </a:br>
            <a:r>
              <a:rPr lang="en-US" sz="1400" dirty="0" smtClean="0"/>
              <a:t>						CEO, Starbucks</a:t>
            </a:r>
            <a:endParaRPr lang="en-US" sz="12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 calcmode="lin" valueType="num">
                                      <p:cBhvr additive="base">
                                        <p:cTn id="7" dur="500" fill="hold"/>
                                        <p:tgtEl>
                                          <p:spTgt spid="1945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945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bldLvl="5" autoUpdateAnimBg="0"/>
    </p:bldLst>
  </p:timing>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4800" dirty="0" smtClean="0">
                <a:solidFill>
                  <a:schemeClr val="bg2"/>
                </a:solidFill>
              </a:rPr>
              <a:t>A</a:t>
            </a:r>
            <a:r>
              <a:rPr lang="en-US" dirty="0" smtClean="0"/>
              <a:t>wareness</a:t>
            </a:r>
            <a:endParaRPr lang="en-US" dirty="0"/>
          </a:p>
        </p:txBody>
      </p:sp>
      <p:sp>
        <p:nvSpPr>
          <p:cNvPr id="3" name="Content Placeholder 2"/>
          <p:cNvSpPr>
            <a:spLocks noGrp="1"/>
          </p:cNvSpPr>
          <p:nvPr>
            <p:ph idx="1"/>
          </p:nvPr>
        </p:nvSpPr>
        <p:spPr/>
        <p:txBody>
          <a:bodyPr/>
          <a:lstStyle/>
          <a:p>
            <a:pPr marL="0" lvl="1" eaLnBrk="1" hangingPunct="1">
              <a:buClr>
                <a:schemeClr val="hlink"/>
              </a:buClr>
              <a:defRPr/>
            </a:pPr>
            <a:r>
              <a:rPr lang="en-US" sz="2800" dirty="0" smtClean="0"/>
              <a:t>“We never forget 1959. it’s in our genes, and it drives our performance.”</a:t>
            </a:r>
            <a:br>
              <a:rPr lang="en-US" sz="2800" dirty="0" smtClean="0"/>
            </a:br>
            <a:r>
              <a:rPr lang="en-US" sz="2800" dirty="0" smtClean="0"/>
              <a:t>						</a:t>
            </a:r>
            <a:r>
              <a:rPr lang="en-US" sz="2000" dirty="0" smtClean="0"/>
              <a:t>Norbert </a:t>
            </a:r>
            <a:r>
              <a:rPr lang="en-US" sz="2000" dirty="0" err="1" smtClean="0"/>
              <a:t>Reithofer</a:t>
            </a:r>
            <a:r>
              <a:rPr lang="en-US" sz="2000" dirty="0" smtClean="0"/>
              <a:t/>
            </a:r>
            <a:br>
              <a:rPr lang="en-US" sz="2000" dirty="0" smtClean="0"/>
            </a:br>
            <a:r>
              <a:rPr lang="en-US" sz="2000" dirty="0" smtClean="0"/>
              <a:t>						CEO, BMW</a:t>
            </a:r>
            <a:br>
              <a:rPr lang="en-US" sz="2000" dirty="0" smtClean="0"/>
            </a:br>
            <a:r>
              <a:rPr lang="en-US" sz="1400" dirty="0" smtClean="0"/>
              <a:t/>
            </a:r>
            <a:br>
              <a:rPr lang="en-US" sz="1400" dirty="0" smtClean="0"/>
            </a:br>
            <a:endParaRPr lang="en-US" sz="100" dirty="0" smtClean="0"/>
          </a:p>
          <a:p>
            <a:pPr marL="0" indent="0" eaLnBrk="1" hangingPunct="1">
              <a:tabLst>
                <a:tab pos="5486400" algn="l"/>
              </a:tabLst>
              <a:defRPr/>
            </a:pPr>
            <a:r>
              <a:rPr lang="en-US" sz="2800" dirty="0" smtClean="0"/>
              <a:t>“When </a:t>
            </a:r>
            <a:r>
              <a:rPr lang="en-US" sz="2800" dirty="0" err="1" smtClean="0"/>
              <a:t>Catmull</a:t>
            </a:r>
            <a:r>
              <a:rPr lang="en-US" sz="2800" dirty="0" smtClean="0"/>
              <a:t> gives a public speech or lecture, what’s most noticeable is that he talks about the problems that Pixar has encountered and the mistakes he has made.”</a:t>
            </a:r>
            <a:br>
              <a:rPr lang="en-US" sz="2800" dirty="0" smtClean="0"/>
            </a:br>
            <a:r>
              <a:rPr lang="en-US" sz="2800" dirty="0" smtClean="0"/>
              <a:t>				</a:t>
            </a:r>
            <a:r>
              <a:rPr lang="en-US" sz="2000" dirty="0" smtClean="0"/>
              <a:t>Peter Sims</a:t>
            </a:r>
            <a:br>
              <a:rPr lang="en-US" sz="2000" dirty="0" smtClean="0"/>
            </a:br>
            <a:r>
              <a:rPr lang="en-US" sz="2000" dirty="0" smtClean="0"/>
              <a:t>	</a:t>
            </a:r>
            <a:r>
              <a:rPr lang="en-US" sz="2000" i="1" dirty="0" smtClean="0"/>
              <a:t>Little Bets</a:t>
            </a:r>
            <a:endParaRPr lang="en-US" sz="2800" i="1"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4800" dirty="0" smtClean="0">
                <a:solidFill>
                  <a:schemeClr val="bg2"/>
                </a:solidFill>
              </a:rPr>
              <a:t>A</a:t>
            </a:r>
            <a:r>
              <a:rPr lang="en-US" dirty="0" smtClean="0"/>
              <a:t>wareness</a:t>
            </a:r>
            <a:endParaRPr lang="en-US" dirty="0"/>
          </a:p>
        </p:txBody>
      </p:sp>
      <p:sp>
        <p:nvSpPr>
          <p:cNvPr id="3" name="Content Placeholder 2"/>
          <p:cNvSpPr>
            <a:spLocks noGrp="1"/>
          </p:cNvSpPr>
          <p:nvPr>
            <p:ph idx="1"/>
          </p:nvPr>
        </p:nvSpPr>
        <p:spPr/>
        <p:txBody>
          <a:bodyPr/>
          <a:lstStyle/>
          <a:p>
            <a:pPr eaLnBrk="1" hangingPunct="1">
              <a:buFont typeface="Arial" pitchFamily="34" charset="0"/>
              <a:buChar char="•"/>
              <a:defRPr/>
            </a:pPr>
            <a:r>
              <a:rPr lang="en-US" sz="2800" dirty="0" smtClean="0"/>
              <a:t>Caterpillar</a:t>
            </a:r>
          </a:p>
          <a:p>
            <a:pPr marL="750888" lvl="1" indent="-293688" eaLnBrk="1" hangingPunct="1">
              <a:buFont typeface="Arial" pitchFamily="34" charset="0"/>
              <a:buChar char="•"/>
              <a:defRPr/>
            </a:pPr>
            <a:r>
              <a:rPr lang="en-US" sz="2400" dirty="0" smtClean="0"/>
              <a:t>Best performing stock on 2010 among the 30 companies in the Dow Jones industrial average</a:t>
            </a:r>
          </a:p>
          <a:p>
            <a:pPr marL="750888" lvl="1" indent="-293688" eaLnBrk="1" hangingPunct="1">
              <a:buFont typeface="Arial" pitchFamily="34" charset="0"/>
              <a:buChar char="•"/>
              <a:defRPr/>
            </a:pPr>
            <a:r>
              <a:rPr lang="en-US" sz="2400" dirty="0" smtClean="0"/>
              <a:t>Stock was up 64% in 2010, poor Apple was up only 53% that year</a:t>
            </a:r>
          </a:p>
          <a:p>
            <a:pPr marL="750888" lvl="1" indent="-293688" eaLnBrk="1" hangingPunct="1">
              <a:buFont typeface="Arial" pitchFamily="34" charset="0"/>
              <a:buChar char="•"/>
              <a:defRPr/>
            </a:pPr>
            <a:r>
              <a:rPr lang="en-US" sz="2400" dirty="0" smtClean="0"/>
              <a:t>A very volatile business</a:t>
            </a:r>
          </a:p>
          <a:p>
            <a:pPr marL="1257300" lvl="2" indent="-342900" eaLnBrk="1" hangingPunct="1">
              <a:buFont typeface="Arial" pitchFamily="34" charset="0"/>
              <a:buChar char="•"/>
              <a:defRPr/>
            </a:pPr>
            <a:r>
              <a:rPr lang="en-US" sz="2000" dirty="0" smtClean="0"/>
              <a:t>April 2004, machine sales were up 43%</a:t>
            </a:r>
          </a:p>
          <a:p>
            <a:pPr marL="1257300" lvl="2" indent="-342900" eaLnBrk="1" hangingPunct="1">
              <a:buFont typeface="Arial" pitchFamily="34" charset="0"/>
              <a:buChar char="•"/>
              <a:defRPr/>
            </a:pPr>
            <a:r>
              <a:rPr lang="en-US" sz="2000" dirty="0" smtClean="0"/>
              <a:t>September, 2009, down 53%</a:t>
            </a:r>
          </a:p>
          <a:p>
            <a:pPr marL="1257300" lvl="2" indent="-342900" eaLnBrk="1" hangingPunct="1">
              <a:buFont typeface="Arial" pitchFamily="34" charset="0"/>
              <a:buChar char="•"/>
              <a:defRPr/>
            </a:pPr>
            <a:r>
              <a:rPr lang="en-US" sz="2000" dirty="0" smtClean="0"/>
              <a:t>September, 2010, up 53%</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heckerboard(across)">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heckerboard(across)">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en-US" smtClean="0"/>
              <a:t>Myth Understandings</a:t>
            </a:r>
          </a:p>
        </p:txBody>
      </p:sp>
      <p:sp>
        <p:nvSpPr>
          <p:cNvPr id="37891" name="Rectangle 3"/>
          <p:cNvSpPr>
            <a:spLocks noGrp="1" noChangeArrowheads="1"/>
          </p:cNvSpPr>
          <p:nvPr>
            <p:ph idx="1"/>
          </p:nvPr>
        </p:nvSpPr>
        <p:spPr/>
        <p:txBody>
          <a:bodyPr/>
          <a:lstStyle/>
          <a:p>
            <a:pPr marL="0" indent="0" eaLnBrk="1" hangingPunct="1">
              <a:defRPr/>
            </a:pPr>
            <a:r>
              <a:rPr lang="en-US" dirty="0" smtClean="0"/>
              <a:t>Most creative acts are sudden, great leaps, that are perceived by the originators as extraordinary.</a:t>
            </a:r>
          </a:p>
          <a:p>
            <a:pPr marL="0" indent="0" eaLnBrk="1" hangingPunct="1">
              <a:defRPr/>
            </a:pPr>
            <a:endParaRPr lang="en-US" dirty="0" smtClean="0"/>
          </a:p>
          <a:p>
            <a:pPr marL="0" indent="0" eaLnBrk="1" hangingPunct="1">
              <a:defRPr/>
            </a:pPr>
            <a:endParaRPr lang="en-US" dirty="0" smtClean="0"/>
          </a:p>
          <a:p>
            <a:pPr marL="0" indent="0" eaLnBrk="1" hangingPunct="1">
              <a:defRPr/>
            </a:pPr>
            <a:endParaRPr lang="en-US" dirty="0" smtClean="0"/>
          </a:p>
          <a:p>
            <a:pPr marL="0" indent="0" eaLnBrk="1" hangingPunct="1">
              <a:defRPr/>
            </a:pPr>
            <a:r>
              <a:rPr lang="en-US" dirty="0" smtClean="0"/>
              <a:t>	True					False</a:t>
            </a:r>
          </a:p>
        </p:txBody>
      </p:sp>
    </p:spTree>
  </p:cSld>
  <p:clrMapOvr>
    <a:masterClrMapping/>
  </p:clrMapOvr>
  <p:transition>
    <p:fade thruBlk="1"/>
  </p:transition>
  <p:timing>
    <p:tnLst>
      <p:par>
        <p:cTn id="1" dur="indefinite" restart="never" nodeType="tmRoot"/>
      </p:par>
    </p:tnLst>
  </p:timing>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4800" dirty="0" smtClean="0">
                <a:solidFill>
                  <a:schemeClr val="bg2"/>
                </a:solidFill>
              </a:rPr>
              <a:t>A</a:t>
            </a:r>
            <a:r>
              <a:rPr lang="en-US" dirty="0" smtClean="0"/>
              <a:t>wareness</a:t>
            </a:r>
            <a:endParaRPr lang="en-US" dirty="0"/>
          </a:p>
        </p:txBody>
      </p:sp>
      <p:sp>
        <p:nvSpPr>
          <p:cNvPr id="3" name="Content Placeholder 2"/>
          <p:cNvSpPr>
            <a:spLocks noGrp="1"/>
          </p:cNvSpPr>
          <p:nvPr>
            <p:ph idx="1"/>
          </p:nvPr>
        </p:nvSpPr>
        <p:spPr/>
        <p:txBody>
          <a:bodyPr>
            <a:normAutofit fontScale="92500"/>
          </a:bodyPr>
          <a:lstStyle/>
          <a:p>
            <a:pPr lvl="1" eaLnBrk="1" hangingPunct="1">
              <a:defRPr/>
            </a:pPr>
            <a:r>
              <a:rPr lang="en-US" sz="2400" dirty="0" smtClean="0"/>
              <a:t>With that roller-coaster trend in mind, Caterpillar through the boom was planning carefully for a bust. They forced the managers of each business unit to model the worst trough in their history.</a:t>
            </a:r>
          </a:p>
          <a:p>
            <a:pPr lvl="1" eaLnBrk="1" hangingPunct="1">
              <a:tabLst>
                <a:tab pos="4572000" algn="l"/>
              </a:tabLst>
              <a:defRPr/>
            </a:pPr>
            <a:r>
              <a:rPr lang="en-US" sz="2400" dirty="0" smtClean="0"/>
              <a:t>“Let’s say you are running mining, and sales drop 80% in two years, how are you going to react to make money? Well, you can imagine how popular that was in 2005. Nobody wanted to talk about it. But we forced them through the exercise.”</a:t>
            </a:r>
            <a:br>
              <a:rPr lang="en-US" sz="2400" dirty="0" smtClean="0"/>
            </a:br>
            <a:r>
              <a:rPr lang="en-US" sz="2400" dirty="0" smtClean="0"/>
              <a:t/>
            </a:r>
            <a:br>
              <a:rPr lang="en-US" sz="2400" dirty="0" smtClean="0"/>
            </a:br>
            <a:r>
              <a:rPr lang="en-US" sz="2400" dirty="0" smtClean="0"/>
              <a:t>	</a:t>
            </a:r>
            <a:r>
              <a:rPr lang="en-US" sz="2000" dirty="0" smtClean="0"/>
              <a:t>Doug </a:t>
            </a:r>
            <a:r>
              <a:rPr lang="en-US" sz="2000" dirty="0" err="1" smtClean="0"/>
              <a:t>Oberman</a:t>
            </a:r>
            <a:r>
              <a:rPr lang="en-US" sz="2000" dirty="0" smtClean="0"/>
              <a:t>, CEO</a:t>
            </a:r>
            <a:br>
              <a:rPr lang="en-US" sz="2000" dirty="0" smtClean="0"/>
            </a:br>
            <a:r>
              <a:rPr lang="en-US" sz="2000" dirty="0" smtClean="0"/>
              <a:t>	Fortune, May 2011</a:t>
            </a:r>
            <a:br>
              <a:rPr lang="en-US" sz="2000" dirty="0" smtClean="0"/>
            </a:br>
            <a:endParaRPr lang="en-US" sz="2000" dirty="0" smtClean="0"/>
          </a:p>
          <a:p>
            <a:pPr eaLnBrk="1" hangingPunct="1">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idx="1"/>
          </p:nvPr>
        </p:nvSpPr>
        <p:spPr>
          <a:xfrm>
            <a:off x="2057400" y="838200"/>
            <a:ext cx="6172200" cy="4530725"/>
          </a:xfrm>
        </p:spPr>
        <p:txBody>
          <a:bodyPr/>
          <a:lstStyle/>
          <a:p>
            <a:pPr eaLnBrk="1" hangingPunct="1">
              <a:lnSpc>
                <a:spcPct val="90000"/>
              </a:lnSpc>
              <a:defRPr/>
            </a:pPr>
            <a:r>
              <a:rPr lang="en-US" sz="4400" b="1" dirty="0" smtClean="0">
                <a:solidFill>
                  <a:schemeClr val="accent6"/>
                </a:solidFill>
                <a:latin typeface="Baha" pitchFamily="34" charset="0"/>
              </a:rPr>
              <a:t>M</a:t>
            </a:r>
            <a:r>
              <a:rPr lang="en-US" sz="4000" dirty="0" smtClean="0">
                <a:latin typeface="Baha" pitchFamily="34" charset="0"/>
              </a:rPr>
              <a:t>ission</a:t>
            </a:r>
          </a:p>
          <a:p>
            <a:pPr eaLnBrk="1" hangingPunct="1">
              <a:lnSpc>
                <a:spcPct val="90000"/>
              </a:lnSpc>
              <a:defRPr/>
            </a:pPr>
            <a:r>
              <a:rPr lang="en-US" sz="4400" b="1" dirty="0" smtClean="0">
                <a:solidFill>
                  <a:schemeClr val="accent6"/>
                </a:solidFill>
                <a:latin typeface="Baha" pitchFamily="34" charset="0"/>
              </a:rPr>
              <a:t>I</a:t>
            </a:r>
            <a:r>
              <a:rPr lang="en-US" sz="4000" dirty="0" smtClean="0">
                <a:latin typeface="Baha" pitchFamily="34" charset="0"/>
              </a:rPr>
              <a:t>nquisitive</a:t>
            </a:r>
          </a:p>
          <a:p>
            <a:pPr eaLnBrk="1" hangingPunct="1">
              <a:lnSpc>
                <a:spcPct val="90000"/>
              </a:lnSpc>
              <a:defRPr/>
            </a:pPr>
            <a:r>
              <a:rPr lang="en-US" sz="4400" b="1" dirty="0" smtClean="0">
                <a:solidFill>
                  <a:schemeClr val="accent6"/>
                </a:solidFill>
                <a:latin typeface="Baha" pitchFamily="34" charset="0"/>
              </a:rPr>
              <a:t>S</a:t>
            </a:r>
            <a:r>
              <a:rPr lang="en-US" sz="4000" dirty="0" smtClean="0">
                <a:latin typeface="Baha" pitchFamily="34" charset="0"/>
              </a:rPr>
              <a:t>upport</a:t>
            </a:r>
          </a:p>
          <a:p>
            <a:pPr eaLnBrk="1" hangingPunct="1">
              <a:lnSpc>
                <a:spcPct val="90000"/>
              </a:lnSpc>
              <a:defRPr/>
            </a:pPr>
            <a:r>
              <a:rPr lang="en-US" sz="4400" b="1" dirty="0" smtClean="0">
                <a:solidFill>
                  <a:schemeClr val="accent6"/>
                </a:solidFill>
                <a:latin typeface="Baha" pitchFamily="34" charset="0"/>
              </a:rPr>
              <a:t>T</a:t>
            </a:r>
            <a:r>
              <a:rPr lang="en-US" sz="4000" dirty="0" smtClean="0">
                <a:latin typeface="Baha" pitchFamily="34" charset="0"/>
              </a:rPr>
              <a:t>ake Responsibility</a:t>
            </a:r>
          </a:p>
          <a:p>
            <a:pPr eaLnBrk="1" hangingPunct="1">
              <a:lnSpc>
                <a:spcPct val="90000"/>
              </a:lnSpc>
              <a:defRPr/>
            </a:pPr>
            <a:r>
              <a:rPr lang="en-US" sz="4400" b="1" dirty="0" smtClean="0">
                <a:solidFill>
                  <a:schemeClr val="accent6"/>
                </a:solidFill>
                <a:latin typeface="Baha" pitchFamily="34" charset="0"/>
              </a:rPr>
              <a:t>A</a:t>
            </a:r>
            <a:r>
              <a:rPr lang="en-US" sz="4000" dirty="0" smtClean="0">
                <a:latin typeface="Baha" pitchFamily="34" charset="0"/>
              </a:rPr>
              <a:t>wareness</a:t>
            </a:r>
          </a:p>
          <a:p>
            <a:pPr eaLnBrk="1" hangingPunct="1">
              <a:lnSpc>
                <a:spcPct val="90000"/>
              </a:lnSpc>
              <a:defRPr/>
            </a:pPr>
            <a:r>
              <a:rPr lang="en-US" sz="4400" b="1" dirty="0" smtClean="0">
                <a:solidFill>
                  <a:schemeClr val="accent6"/>
                </a:solidFill>
                <a:latin typeface="Baha" pitchFamily="34" charset="0"/>
              </a:rPr>
              <a:t>K</a:t>
            </a:r>
            <a:r>
              <a:rPr lang="en-US" sz="4000" dirty="0" smtClean="0">
                <a:latin typeface="Baha" pitchFamily="34" charset="0"/>
              </a:rPr>
              <a:t>aizen</a:t>
            </a:r>
          </a:p>
          <a:p>
            <a:pPr eaLnBrk="1" hangingPunct="1">
              <a:lnSpc>
                <a:spcPct val="90000"/>
              </a:lnSpc>
              <a:defRPr/>
            </a:pPr>
            <a:endParaRPr lang="en-US" sz="4000" dirty="0" smtClean="0">
              <a:latin typeface="Baha" pitchFamily="34" charset="0"/>
            </a:endParaRPr>
          </a:p>
        </p:txBody>
      </p:sp>
    </p:spTree>
  </p:cSld>
  <p:clrMapOvr>
    <a:masterClrMapping/>
  </p:clrMapOvr>
  <p:transition/>
  <p:timing>
    <p:tnLst>
      <p:par>
        <p:cTn id="1" dur="indefinite" restart="never" nodeType="tmRoot"/>
      </p:par>
    </p:tnLst>
  </p:timing>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defRPr/>
            </a:pPr>
            <a:r>
              <a:rPr lang="en-US" dirty="0" smtClean="0">
                <a:solidFill>
                  <a:schemeClr val="accent6"/>
                </a:solidFill>
              </a:rPr>
              <a:t>K</a:t>
            </a:r>
            <a:r>
              <a:rPr lang="en-US" dirty="0" smtClean="0"/>
              <a:t>aizen</a:t>
            </a:r>
          </a:p>
        </p:txBody>
      </p:sp>
      <p:sp>
        <p:nvSpPr>
          <p:cNvPr id="54275" name="Rectangle 3"/>
          <p:cNvSpPr>
            <a:spLocks noGrp="1" noChangeArrowheads="1"/>
          </p:cNvSpPr>
          <p:nvPr>
            <p:ph idx="1"/>
          </p:nvPr>
        </p:nvSpPr>
        <p:spPr/>
        <p:txBody>
          <a:bodyPr/>
          <a:lstStyle/>
          <a:p>
            <a:pPr eaLnBrk="1" hangingPunct="1">
              <a:defRPr/>
            </a:pPr>
            <a:r>
              <a:rPr lang="en-US" dirty="0" smtClean="0"/>
              <a:t>Make small improvements</a:t>
            </a:r>
          </a:p>
          <a:p>
            <a:pPr marL="0" lvl="1" eaLnBrk="1" hangingPunct="1">
              <a:defRPr/>
            </a:pPr>
            <a:r>
              <a:rPr lang="en-US" dirty="0" smtClean="0"/>
              <a:t>American Airlines looks for small ways to improve their cost. Reducing the amount of water in the toilets lightened the planes enough to save $200 million (US) a year.  Taking magazine off the planes lightened the planes enough to save $3 million (US) a year</a:t>
            </a:r>
          </a:p>
          <a:p>
            <a:pPr algn="r" eaLnBrk="1" hangingPunct="1">
              <a:buFont typeface="Wingdings" pitchFamily="2" charset="2"/>
              <a:buNone/>
              <a:defRPr/>
            </a:pPr>
            <a:r>
              <a:rPr lang="en-US" sz="2400" dirty="0" smtClean="0"/>
              <a:t>USA Today, October 13, 2006</a:t>
            </a:r>
            <a:br>
              <a:rPr lang="en-US" sz="2400" dirty="0" smtClean="0"/>
            </a:br>
            <a:endParaRPr lang="en-US" sz="2400" dirty="0" smtClean="0"/>
          </a:p>
        </p:txBody>
      </p:sp>
    </p:spTree>
  </p:cSld>
  <p:clrMapOvr>
    <a:masterClrMapping/>
  </p:clrMapOvr>
  <p:transition/>
  <p:timing>
    <p:tnLst>
      <p:par>
        <p:cTn id="1" dur="indefinite" restart="never" nodeType="tmRoot"/>
      </p:par>
    </p:tnLst>
  </p:timing>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defRPr/>
            </a:pPr>
            <a:r>
              <a:rPr lang="en-US" dirty="0" smtClean="0">
                <a:solidFill>
                  <a:schemeClr val="accent6"/>
                </a:solidFill>
              </a:rPr>
              <a:t>K</a:t>
            </a:r>
            <a:r>
              <a:rPr lang="en-US" dirty="0" smtClean="0"/>
              <a:t>aizen</a:t>
            </a:r>
          </a:p>
        </p:txBody>
      </p:sp>
      <p:sp>
        <p:nvSpPr>
          <p:cNvPr id="69635" name="Rectangle 3"/>
          <p:cNvSpPr>
            <a:spLocks noGrp="1" noChangeArrowheads="1"/>
          </p:cNvSpPr>
          <p:nvPr>
            <p:ph idx="1"/>
          </p:nvPr>
        </p:nvSpPr>
        <p:spPr/>
        <p:txBody>
          <a:bodyPr/>
          <a:lstStyle/>
          <a:p>
            <a:pPr eaLnBrk="1" hangingPunct="1">
              <a:defRPr/>
            </a:pPr>
            <a:r>
              <a:rPr lang="en-US" smtClean="0"/>
              <a:t>Look for small errors</a:t>
            </a:r>
          </a:p>
          <a:p>
            <a:pPr lvl="1" eaLnBrk="1" hangingPunct="1">
              <a:defRPr/>
            </a:pPr>
            <a:r>
              <a:rPr lang="en-US" smtClean="0"/>
              <a:t>Toyota assembly line</a:t>
            </a:r>
          </a:p>
          <a:p>
            <a:pPr eaLnBrk="1" hangingPunct="1">
              <a:buFont typeface="Wingdings" pitchFamily="2" charset="2"/>
              <a:buNone/>
              <a:defRPr/>
            </a:pPr>
            <a:endParaRPr lang="en-US" smtClean="0"/>
          </a:p>
        </p:txBody>
      </p:sp>
      <p:pic>
        <p:nvPicPr>
          <p:cNvPr id="69637" name="Picture 5" descr="TheToyotaWay"/>
          <p:cNvPicPr>
            <a:picLocks noChangeAspect="1" noChangeArrowheads="1"/>
          </p:cNvPicPr>
          <p:nvPr/>
        </p:nvPicPr>
        <p:blipFill>
          <a:blip r:embed="rId3"/>
          <a:srcRect/>
          <a:stretch>
            <a:fillRect/>
          </a:stretch>
        </p:blipFill>
        <p:spPr bwMode="auto">
          <a:xfrm>
            <a:off x="5656263" y="2438400"/>
            <a:ext cx="3106737" cy="4137025"/>
          </a:xfrm>
          <a:prstGeom prst="rect">
            <a:avLst/>
          </a:prstGeom>
          <a:noFill/>
          <a:effectLst>
            <a:outerShdw dist="53882" dir="2700000" algn="ctr" rotWithShape="0">
              <a:schemeClr val="bg2"/>
            </a:outerShdw>
          </a:effectLst>
        </p:spPr>
      </p:pic>
    </p:spTree>
  </p:cSld>
  <p:clrMapOvr>
    <a:masterClrMapping/>
  </p:clrMapOvr>
  <p:transition/>
  <p:timing>
    <p:tnLst>
      <p:par>
        <p:cTn id="1" dur="indefinite" restart="never" nodeType="tmRoot"/>
      </p:par>
    </p:tnLst>
  </p:timing>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oyota pedal problems.jpg"/>
          <p:cNvPicPr>
            <a:picLocks noChangeAspect="1"/>
          </p:cNvPicPr>
          <p:nvPr/>
        </p:nvPicPr>
        <p:blipFill>
          <a:blip r:embed="rId3"/>
          <a:srcRect t="5769"/>
          <a:stretch>
            <a:fillRect/>
          </a:stretch>
        </p:blipFill>
        <p:spPr>
          <a:xfrm>
            <a:off x="1252538" y="1125538"/>
            <a:ext cx="6542087" cy="4606925"/>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989620804"/>
      </p:ext>
    </p:extLst>
  </p:cSld>
  <p:clrMapOvr>
    <a:masterClrMapping/>
  </p:clrMapOvr>
  <p:transition/>
  <p:timing>
    <p:tnLst>
      <p:par>
        <p:cTn id="1" dur="indefinite" restart="never" nodeType="tmRoot"/>
      </p:par>
    </p:tnLst>
  </p:timing>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lstStyle/>
          <a:p>
            <a:pPr eaLnBrk="1" hangingPunct="1">
              <a:defRPr/>
            </a:pPr>
            <a:r>
              <a:rPr lang="en-US"/>
              <a:t>Kaizen and Mistakes</a:t>
            </a:r>
          </a:p>
        </p:txBody>
      </p:sp>
      <p:sp>
        <p:nvSpPr>
          <p:cNvPr id="257027" name="Rectangle 3"/>
          <p:cNvSpPr>
            <a:spLocks noGrp="1" noChangeArrowheads="1"/>
          </p:cNvSpPr>
          <p:nvPr>
            <p:ph idx="1"/>
          </p:nvPr>
        </p:nvSpPr>
        <p:spPr>
          <a:xfrm>
            <a:off x="0" y="1893888"/>
            <a:ext cx="8420100" cy="4114800"/>
          </a:xfrm>
        </p:spPr>
        <p:txBody>
          <a:bodyPr/>
          <a:lstStyle/>
          <a:p>
            <a:pPr marL="609600" indent="-609600" eaLnBrk="1" hangingPunct="1">
              <a:defRPr/>
            </a:pPr>
            <a:r>
              <a:rPr lang="en-US" sz="2800" dirty="0"/>
              <a:t>Workplace </a:t>
            </a:r>
            <a:r>
              <a:rPr lang="en-US" sz="2800" dirty="0" smtClean="0"/>
              <a:t>Injuries - Toyota</a:t>
            </a:r>
            <a:endParaRPr lang="en-US" sz="2800" dirty="0"/>
          </a:p>
          <a:p>
            <a:pPr marL="990600" lvl="1" indent="-533400" eaLnBrk="1" hangingPunct="1">
              <a:buFont typeface="Arial" pitchFamily="34" charset="0"/>
              <a:buChar char="•"/>
              <a:defRPr/>
            </a:pPr>
            <a:r>
              <a:rPr lang="en-US" sz="2400" dirty="0"/>
              <a:t>Don’t send injured workers home. Place them in other jobs </a:t>
            </a:r>
          </a:p>
          <a:p>
            <a:pPr marL="1371600" lvl="2" indent="-457200" eaLnBrk="1" hangingPunct="1">
              <a:buFont typeface="Arial" pitchFamily="34" charset="0"/>
              <a:buChar char="•"/>
              <a:defRPr/>
            </a:pPr>
            <a:r>
              <a:rPr lang="en-US" sz="1800" dirty="0"/>
              <a:t>Reduces depression</a:t>
            </a:r>
          </a:p>
          <a:p>
            <a:pPr marL="1371600" lvl="2" indent="-457200" eaLnBrk="1" hangingPunct="1">
              <a:buFont typeface="Arial" pitchFamily="34" charset="0"/>
              <a:buChar char="•"/>
              <a:defRPr/>
            </a:pPr>
            <a:r>
              <a:rPr lang="en-US" sz="1800" dirty="0"/>
              <a:t>Saves $1.80/hour due to insurance costs and hiring a temporary worker to replace them </a:t>
            </a:r>
          </a:p>
          <a:p>
            <a:pPr marL="990600" lvl="1" indent="-533400" eaLnBrk="1" hangingPunct="1">
              <a:buFont typeface="Arial" pitchFamily="34" charset="0"/>
              <a:buChar char="•"/>
              <a:defRPr/>
            </a:pPr>
            <a:r>
              <a:rPr lang="en-US" sz="2400" dirty="0"/>
              <a:t>Georgetown Results based on 4700 employees: </a:t>
            </a:r>
          </a:p>
          <a:p>
            <a:pPr marL="1371600" lvl="2" indent="-457200" eaLnBrk="1" hangingPunct="1">
              <a:buFont typeface="Arial" pitchFamily="34" charset="0"/>
              <a:buChar char="•"/>
              <a:defRPr/>
            </a:pPr>
            <a:r>
              <a:rPr lang="en-US" sz="1800" dirty="0"/>
              <a:t>Reduced short-term personal leave and long-term disability costs </a:t>
            </a:r>
            <a:r>
              <a:rPr lang="en-US" sz="1800" dirty="0" smtClean="0"/>
              <a:t/>
            </a:r>
            <a:br>
              <a:rPr lang="en-US" sz="1800" dirty="0" smtClean="0"/>
            </a:br>
            <a:r>
              <a:rPr lang="en-US" sz="1800" dirty="0" smtClean="0"/>
              <a:t>by </a:t>
            </a:r>
            <a:r>
              <a:rPr lang="en-US" sz="1800" dirty="0"/>
              <a:t>40% </a:t>
            </a:r>
          </a:p>
          <a:p>
            <a:pPr marL="1371600" lvl="2" indent="-457200" eaLnBrk="1" hangingPunct="1">
              <a:buFont typeface="Arial" pitchFamily="34" charset="0"/>
              <a:buChar char="•"/>
              <a:defRPr/>
            </a:pPr>
            <a:r>
              <a:rPr lang="en-US" sz="1800" dirty="0"/>
              <a:t>OSHA recordable incident rates in the 1990’s was28%, now it is at 5%</a:t>
            </a:r>
          </a:p>
        </p:txBody>
      </p:sp>
    </p:spTree>
    <p:extLst>
      <p:ext uri="{BB962C8B-B14F-4D97-AF65-F5344CB8AC3E}">
        <p14:creationId xmlns:p14="http://schemas.microsoft.com/office/powerpoint/2010/main" val="7696089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7027">
                                            <p:txEl>
                                              <p:pRg st="0" end="0"/>
                                            </p:txEl>
                                          </p:spTgt>
                                        </p:tgtEl>
                                        <p:attrNameLst>
                                          <p:attrName>style.visibility</p:attrName>
                                        </p:attrNameLst>
                                      </p:cBhvr>
                                      <p:to>
                                        <p:strVal val="visible"/>
                                      </p:to>
                                    </p:set>
                                    <p:anim calcmode="lin" valueType="num">
                                      <p:cBhvr additive="base">
                                        <p:cTn id="7" dur="500" fill="hold"/>
                                        <p:tgtEl>
                                          <p:spTgt spid="2570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70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7027">
                                            <p:txEl>
                                              <p:pRg st="1" end="1"/>
                                            </p:txEl>
                                          </p:spTgt>
                                        </p:tgtEl>
                                        <p:attrNameLst>
                                          <p:attrName>style.visibility</p:attrName>
                                        </p:attrNameLst>
                                      </p:cBhvr>
                                      <p:to>
                                        <p:strVal val="visible"/>
                                      </p:to>
                                    </p:set>
                                    <p:anim calcmode="lin" valueType="num">
                                      <p:cBhvr additive="base">
                                        <p:cTn id="13" dur="500" fill="hold"/>
                                        <p:tgtEl>
                                          <p:spTgt spid="2570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70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7027">
                                            <p:txEl>
                                              <p:pRg st="2" end="2"/>
                                            </p:txEl>
                                          </p:spTgt>
                                        </p:tgtEl>
                                        <p:attrNameLst>
                                          <p:attrName>style.visibility</p:attrName>
                                        </p:attrNameLst>
                                      </p:cBhvr>
                                      <p:to>
                                        <p:strVal val="visible"/>
                                      </p:to>
                                    </p:set>
                                    <p:anim calcmode="lin" valueType="num">
                                      <p:cBhvr additive="base">
                                        <p:cTn id="19" dur="500" fill="hold"/>
                                        <p:tgtEl>
                                          <p:spTgt spid="2570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70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7027">
                                            <p:txEl>
                                              <p:pRg st="3" end="3"/>
                                            </p:txEl>
                                          </p:spTgt>
                                        </p:tgtEl>
                                        <p:attrNameLst>
                                          <p:attrName>style.visibility</p:attrName>
                                        </p:attrNameLst>
                                      </p:cBhvr>
                                      <p:to>
                                        <p:strVal val="visible"/>
                                      </p:to>
                                    </p:set>
                                    <p:anim calcmode="lin" valueType="num">
                                      <p:cBhvr additive="base">
                                        <p:cTn id="25" dur="500" fill="hold"/>
                                        <p:tgtEl>
                                          <p:spTgt spid="2570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70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57027">
                                            <p:txEl>
                                              <p:pRg st="4" end="4"/>
                                            </p:txEl>
                                          </p:spTgt>
                                        </p:tgtEl>
                                        <p:attrNameLst>
                                          <p:attrName>style.visibility</p:attrName>
                                        </p:attrNameLst>
                                      </p:cBhvr>
                                      <p:to>
                                        <p:strVal val="visible"/>
                                      </p:to>
                                    </p:set>
                                    <p:anim calcmode="lin" valueType="num">
                                      <p:cBhvr additive="base">
                                        <p:cTn id="31" dur="500" fill="hold"/>
                                        <p:tgtEl>
                                          <p:spTgt spid="25702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570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7027">
                                            <p:txEl>
                                              <p:pRg st="5" end="5"/>
                                            </p:txEl>
                                          </p:spTgt>
                                        </p:tgtEl>
                                        <p:attrNameLst>
                                          <p:attrName>style.visibility</p:attrName>
                                        </p:attrNameLst>
                                      </p:cBhvr>
                                      <p:to>
                                        <p:strVal val="visible"/>
                                      </p:to>
                                    </p:set>
                                    <p:anim calcmode="lin" valueType="num">
                                      <p:cBhvr additive="base">
                                        <p:cTn id="37" dur="500" fill="hold"/>
                                        <p:tgtEl>
                                          <p:spTgt spid="25702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5702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7027">
                                            <p:txEl>
                                              <p:pRg st="6" end="6"/>
                                            </p:txEl>
                                          </p:spTgt>
                                        </p:tgtEl>
                                        <p:attrNameLst>
                                          <p:attrName>style.visibility</p:attrName>
                                        </p:attrNameLst>
                                      </p:cBhvr>
                                      <p:to>
                                        <p:strVal val="visible"/>
                                      </p:to>
                                    </p:set>
                                    <p:anim calcmode="lin" valueType="num">
                                      <p:cBhvr additive="base">
                                        <p:cTn id="43" dur="500" fill="hold"/>
                                        <p:tgtEl>
                                          <p:spTgt spid="25702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5702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7" grpId="0" build="p" bldLvl="5"/>
    </p:bldLst>
  </p:timing>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lstStyle/>
          <a:p>
            <a:pPr eaLnBrk="1" hangingPunct="1">
              <a:defRPr/>
            </a:pPr>
            <a:r>
              <a:rPr lang="en-US"/>
              <a:t>Kaizen and Mistakes</a:t>
            </a:r>
          </a:p>
        </p:txBody>
      </p:sp>
      <p:sp>
        <p:nvSpPr>
          <p:cNvPr id="257027" name="Rectangle 3"/>
          <p:cNvSpPr>
            <a:spLocks noGrp="1" noChangeArrowheads="1"/>
          </p:cNvSpPr>
          <p:nvPr>
            <p:ph idx="1"/>
          </p:nvPr>
        </p:nvSpPr>
        <p:spPr>
          <a:xfrm>
            <a:off x="0" y="1893888"/>
            <a:ext cx="8420100" cy="4114800"/>
          </a:xfrm>
        </p:spPr>
        <p:txBody>
          <a:bodyPr/>
          <a:lstStyle/>
          <a:p>
            <a:pPr marL="609600" indent="-609600" eaLnBrk="1" hangingPunct="1">
              <a:defRPr/>
            </a:pPr>
            <a:r>
              <a:rPr lang="en-US" sz="2800" dirty="0"/>
              <a:t>Workplace </a:t>
            </a:r>
            <a:r>
              <a:rPr lang="en-US" sz="2800" dirty="0" smtClean="0"/>
              <a:t>Injuries - Toyota</a:t>
            </a:r>
            <a:endParaRPr lang="en-US" sz="2800" dirty="0"/>
          </a:p>
          <a:p>
            <a:pPr marL="990600" lvl="1" indent="-533400" eaLnBrk="1" hangingPunct="1">
              <a:buFont typeface="Arial" pitchFamily="34" charset="0"/>
              <a:buChar char="•"/>
              <a:defRPr/>
            </a:pPr>
            <a:r>
              <a:rPr lang="en-US" sz="2400" dirty="0"/>
              <a:t>Don’t send injured workers home. Place them in other jobs </a:t>
            </a:r>
          </a:p>
          <a:p>
            <a:pPr marL="1371600" lvl="2" indent="-457200" eaLnBrk="1" hangingPunct="1">
              <a:buFont typeface="Arial" pitchFamily="34" charset="0"/>
              <a:buChar char="•"/>
              <a:defRPr/>
            </a:pPr>
            <a:r>
              <a:rPr lang="en-US" sz="1800" dirty="0"/>
              <a:t>Reduces depression</a:t>
            </a:r>
          </a:p>
          <a:p>
            <a:pPr marL="1371600" lvl="2" indent="-457200" eaLnBrk="1" hangingPunct="1">
              <a:buFont typeface="Arial" pitchFamily="34" charset="0"/>
              <a:buChar char="•"/>
              <a:defRPr/>
            </a:pPr>
            <a:r>
              <a:rPr lang="en-US" sz="1800" dirty="0"/>
              <a:t>Saves $1.80/hour due to insurance costs and hiring a temporary worker to replace them </a:t>
            </a:r>
          </a:p>
          <a:p>
            <a:pPr marL="990600" lvl="1" indent="-533400" eaLnBrk="1" hangingPunct="1">
              <a:buFont typeface="Arial" pitchFamily="34" charset="0"/>
              <a:buChar char="•"/>
              <a:defRPr/>
            </a:pPr>
            <a:r>
              <a:rPr lang="en-US" sz="2400" dirty="0"/>
              <a:t>Georgetown Results based on 4700 employees: </a:t>
            </a:r>
          </a:p>
          <a:p>
            <a:pPr marL="1371600" lvl="2" indent="-457200" eaLnBrk="1" hangingPunct="1">
              <a:buFont typeface="Arial" pitchFamily="34" charset="0"/>
              <a:buChar char="•"/>
              <a:defRPr/>
            </a:pPr>
            <a:r>
              <a:rPr lang="en-US" sz="1800" dirty="0"/>
              <a:t>Reduced short-term personal leave and long-term disability costs </a:t>
            </a:r>
            <a:r>
              <a:rPr lang="en-US" sz="1800" dirty="0" smtClean="0"/>
              <a:t/>
            </a:r>
            <a:br>
              <a:rPr lang="en-US" sz="1800" dirty="0" smtClean="0"/>
            </a:br>
            <a:r>
              <a:rPr lang="en-US" sz="1800" dirty="0" smtClean="0"/>
              <a:t>by </a:t>
            </a:r>
            <a:r>
              <a:rPr lang="en-US" sz="1800" dirty="0"/>
              <a:t>40% </a:t>
            </a:r>
          </a:p>
          <a:p>
            <a:pPr marL="1371600" lvl="2" indent="-457200" eaLnBrk="1" hangingPunct="1">
              <a:buFont typeface="Arial" pitchFamily="34" charset="0"/>
              <a:buChar char="•"/>
              <a:defRPr/>
            </a:pPr>
            <a:r>
              <a:rPr lang="en-US" sz="1800" dirty="0"/>
              <a:t>OSHA recordable incident rates in the 1990’s was28%, now it is at 5%</a:t>
            </a:r>
          </a:p>
        </p:txBody>
      </p:sp>
    </p:spTree>
    <p:extLst>
      <p:ext uri="{BB962C8B-B14F-4D97-AF65-F5344CB8AC3E}">
        <p14:creationId xmlns:p14="http://schemas.microsoft.com/office/powerpoint/2010/main" val="7696089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7027">
                                            <p:txEl>
                                              <p:pRg st="0" end="0"/>
                                            </p:txEl>
                                          </p:spTgt>
                                        </p:tgtEl>
                                        <p:attrNameLst>
                                          <p:attrName>style.visibility</p:attrName>
                                        </p:attrNameLst>
                                      </p:cBhvr>
                                      <p:to>
                                        <p:strVal val="visible"/>
                                      </p:to>
                                    </p:set>
                                    <p:anim calcmode="lin" valueType="num">
                                      <p:cBhvr additive="base">
                                        <p:cTn id="7" dur="500" fill="hold"/>
                                        <p:tgtEl>
                                          <p:spTgt spid="2570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70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7027">
                                            <p:txEl>
                                              <p:pRg st="1" end="1"/>
                                            </p:txEl>
                                          </p:spTgt>
                                        </p:tgtEl>
                                        <p:attrNameLst>
                                          <p:attrName>style.visibility</p:attrName>
                                        </p:attrNameLst>
                                      </p:cBhvr>
                                      <p:to>
                                        <p:strVal val="visible"/>
                                      </p:to>
                                    </p:set>
                                    <p:anim calcmode="lin" valueType="num">
                                      <p:cBhvr additive="base">
                                        <p:cTn id="13" dur="500" fill="hold"/>
                                        <p:tgtEl>
                                          <p:spTgt spid="2570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70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7027">
                                            <p:txEl>
                                              <p:pRg st="2" end="2"/>
                                            </p:txEl>
                                          </p:spTgt>
                                        </p:tgtEl>
                                        <p:attrNameLst>
                                          <p:attrName>style.visibility</p:attrName>
                                        </p:attrNameLst>
                                      </p:cBhvr>
                                      <p:to>
                                        <p:strVal val="visible"/>
                                      </p:to>
                                    </p:set>
                                    <p:anim calcmode="lin" valueType="num">
                                      <p:cBhvr additive="base">
                                        <p:cTn id="19" dur="500" fill="hold"/>
                                        <p:tgtEl>
                                          <p:spTgt spid="2570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70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7027">
                                            <p:txEl>
                                              <p:pRg st="3" end="3"/>
                                            </p:txEl>
                                          </p:spTgt>
                                        </p:tgtEl>
                                        <p:attrNameLst>
                                          <p:attrName>style.visibility</p:attrName>
                                        </p:attrNameLst>
                                      </p:cBhvr>
                                      <p:to>
                                        <p:strVal val="visible"/>
                                      </p:to>
                                    </p:set>
                                    <p:anim calcmode="lin" valueType="num">
                                      <p:cBhvr additive="base">
                                        <p:cTn id="25" dur="500" fill="hold"/>
                                        <p:tgtEl>
                                          <p:spTgt spid="2570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70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57027">
                                            <p:txEl>
                                              <p:pRg st="4" end="4"/>
                                            </p:txEl>
                                          </p:spTgt>
                                        </p:tgtEl>
                                        <p:attrNameLst>
                                          <p:attrName>style.visibility</p:attrName>
                                        </p:attrNameLst>
                                      </p:cBhvr>
                                      <p:to>
                                        <p:strVal val="visible"/>
                                      </p:to>
                                    </p:set>
                                    <p:anim calcmode="lin" valueType="num">
                                      <p:cBhvr additive="base">
                                        <p:cTn id="31" dur="500" fill="hold"/>
                                        <p:tgtEl>
                                          <p:spTgt spid="25702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570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7027">
                                            <p:txEl>
                                              <p:pRg st="5" end="5"/>
                                            </p:txEl>
                                          </p:spTgt>
                                        </p:tgtEl>
                                        <p:attrNameLst>
                                          <p:attrName>style.visibility</p:attrName>
                                        </p:attrNameLst>
                                      </p:cBhvr>
                                      <p:to>
                                        <p:strVal val="visible"/>
                                      </p:to>
                                    </p:set>
                                    <p:anim calcmode="lin" valueType="num">
                                      <p:cBhvr additive="base">
                                        <p:cTn id="37" dur="500" fill="hold"/>
                                        <p:tgtEl>
                                          <p:spTgt spid="25702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5702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7027">
                                            <p:txEl>
                                              <p:pRg st="6" end="6"/>
                                            </p:txEl>
                                          </p:spTgt>
                                        </p:tgtEl>
                                        <p:attrNameLst>
                                          <p:attrName>style.visibility</p:attrName>
                                        </p:attrNameLst>
                                      </p:cBhvr>
                                      <p:to>
                                        <p:strVal val="visible"/>
                                      </p:to>
                                    </p:set>
                                    <p:anim calcmode="lin" valueType="num">
                                      <p:cBhvr additive="base">
                                        <p:cTn id="43" dur="500" fill="hold"/>
                                        <p:tgtEl>
                                          <p:spTgt spid="25702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5702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7" grpId="0" build="p" bldLvl="5"/>
    </p:bldLst>
  </p:timing>
</p:sld>
</file>

<file path=ppt/slides/slide4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eaLnBrk="1" hangingPunct="1">
              <a:defRPr/>
            </a:pPr>
            <a:r>
              <a:rPr lang="en-US"/>
              <a:t>Kaizen and Mistakes</a:t>
            </a:r>
          </a:p>
        </p:txBody>
      </p:sp>
      <p:sp>
        <p:nvSpPr>
          <p:cNvPr id="106499" name="Rectangle 3"/>
          <p:cNvSpPr>
            <a:spLocks noGrp="1" noChangeArrowheads="1"/>
          </p:cNvSpPr>
          <p:nvPr>
            <p:ph idx="1"/>
          </p:nvPr>
        </p:nvSpPr>
        <p:spPr>
          <a:xfrm>
            <a:off x="457200" y="1600200"/>
            <a:ext cx="7985125" cy="4530725"/>
          </a:xfrm>
        </p:spPr>
        <p:txBody>
          <a:bodyPr/>
          <a:lstStyle/>
          <a:p>
            <a:pPr eaLnBrk="1" hangingPunct="1">
              <a:defRPr/>
            </a:pPr>
            <a:r>
              <a:rPr lang="en-US"/>
              <a:t>HRO’s</a:t>
            </a:r>
          </a:p>
        </p:txBody>
      </p:sp>
      <p:pic>
        <p:nvPicPr>
          <p:cNvPr id="106500" name="Picture 4" descr="unexpected"/>
          <p:cNvPicPr>
            <a:picLocks noChangeAspect="1" noChangeArrowheads="1"/>
          </p:cNvPicPr>
          <p:nvPr/>
        </p:nvPicPr>
        <p:blipFill>
          <a:blip r:embed="rId3"/>
          <a:srcRect/>
          <a:stretch>
            <a:fillRect/>
          </a:stretch>
        </p:blipFill>
        <p:spPr bwMode="auto">
          <a:xfrm>
            <a:off x="3470275" y="2047875"/>
            <a:ext cx="2979738" cy="4440238"/>
          </a:xfrm>
          <a:prstGeom prst="rect">
            <a:avLst/>
          </a:prstGeom>
          <a:noFill/>
          <a:effectLst>
            <a:outerShdw dist="71842" dir="2700000" algn="ctr" rotWithShape="0">
              <a:schemeClr val="bg2"/>
            </a:outerShdw>
          </a:effectLst>
        </p:spPr>
      </p:pic>
    </p:spTree>
    <p:extLst>
      <p:ext uri="{BB962C8B-B14F-4D97-AF65-F5344CB8AC3E}">
        <p14:creationId xmlns:p14="http://schemas.microsoft.com/office/powerpoint/2010/main" val="5316577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6499">
                                            <p:txEl>
                                              <p:pRg st="0" end="0"/>
                                            </p:txEl>
                                          </p:spTgt>
                                        </p:tgtEl>
                                        <p:attrNameLst>
                                          <p:attrName>style.visibility</p:attrName>
                                        </p:attrNameLst>
                                      </p:cBhvr>
                                      <p:to>
                                        <p:strVal val="visible"/>
                                      </p:to>
                                    </p:set>
                                    <p:animEffect transition="in" filter="checkerboard(across)">
                                      <p:cBhvr>
                                        <p:cTn id="7" dur="500"/>
                                        <p:tgtEl>
                                          <p:spTgt spid="1064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6500"/>
                                        </p:tgtEl>
                                        <p:attrNameLst>
                                          <p:attrName>style.visibility</p:attrName>
                                        </p:attrNameLst>
                                      </p:cBhvr>
                                      <p:to>
                                        <p:strVal val="visible"/>
                                      </p:to>
                                    </p:set>
                                    <p:animEffect transition="in" filter="checkerboard(across)">
                                      <p:cBhvr>
                                        <p:cTn id="12" dur="500"/>
                                        <p:tgtEl>
                                          <p:spTgt spid="106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build="p" autoUpdateAnimBg="0"/>
    </p:bldLst>
  </p:timing>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defRPr/>
            </a:pPr>
            <a:r>
              <a:rPr lang="en-US" dirty="0" smtClean="0">
                <a:solidFill>
                  <a:schemeClr val="accent6"/>
                </a:solidFill>
              </a:rPr>
              <a:t>K</a:t>
            </a:r>
            <a:r>
              <a:rPr lang="en-US" dirty="0" smtClean="0"/>
              <a:t>aizen</a:t>
            </a:r>
          </a:p>
        </p:txBody>
      </p:sp>
      <p:sp>
        <p:nvSpPr>
          <p:cNvPr id="70659" name="Rectangle 3"/>
          <p:cNvSpPr>
            <a:spLocks noGrp="1" noChangeArrowheads="1"/>
          </p:cNvSpPr>
          <p:nvPr>
            <p:ph idx="1"/>
          </p:nvPr>
        </p:nvSpPr>
        <p:spPr/>
        <p:txBody>
          <a:bodyPr/>
          <a:lstStyle/>
          <a:p>
            <a:pPr eaLnBrk="1" hangingPunct="1">
              <a:defRPr/>
            </a:pPr>
            <a:r>
              <a:rPr lang="en-US" sz="2800" smtClean="0"/>
              <a:t>Look for small errors</a:t>
            </a:r>
          </a:p>
          <a:p>
            <a:pPr lvl="1" eaLnBrk="1" hangingPunct="1">
              <a:defRPr/>
            </a:pPr>
            <a:r>
              <a:rPr lang="en-US" sz="2400" smtClean="0"/>
              <a:t>“…trouble starts small and is </a:t>
            </a:r>
            <a:br>
              <a:rPr lang="en-US" sz="2400" smtClean="0"/>
            </a:br>
            <a:r>
              <a:rPr lang="en-US" sz="2400" smtClean="0"/>
              <a:t>signaled by weak symptoms that are easy to miss, especially when expectations are strong and mindfulness is weak. These small discrepancies can cumulate, enlarge, and have disproportionately large consequences.” </a:t>
            </a:r>
          </a:p>
          <a:p>
            <a:pPr lvl="1" eaLnBrk="1" hangingPunct="1">
              <a:defRPr/>
            </a:pPr>
            <a:r>
              <a:rPr lang="en-US" sz="2400" smtClean="0"/>
              <a:t>“What most managers keep forgetting, and what carriers seldom forget, is that small moments of inattention and misperception can escalate swiftly into unmanageable trouble.”</a:t>
            </a:r>
          </a:p>
          <a:p>
            <a:pPr eaLnBrk="1" hangingPunct="1">
              <a:buFont typeface="Wingdings" pitchFamily="2" charset="2"/>
              <a:buNone/>
              <a:defRPr/>
            </a:pPr>
            <a:endParaRPr lang="en-US" sz="2800" smtClean="0"/>
          </a:p>
        </p:txBody>
      </p:sp>
      <p:pic>
        <p:nvPicPr>
          <p:cNvPr id="70660" name="Picture 4" descr="unexpected"/>
          <p:cNvPicPr>
            <a:picLocks noChangeAspect="1" noChangeArrowheads="1"/>
          </p:cNvPicPr>
          <p:nvPr/>
        </p:nvPicPr>
        <p:blipFill>
          <a:blip r:embed="rId3"/>
          <a:srcRect/>
          <a:stretch>
            <a:fillRect/>
          </a:stretch>
        </p:blipFill>
        <p:spPr bwMode="auto">
          <a:xfrm>
            <a:off x="7175500" y="152400"/>
            <a:ext cx="1816100" cy="2393950"/>
          </a:xfrm>
          <a:prstGeom prst="rect">
            <a:avLst/>
          </a:prstGeom>
          <a:noFill/>
          <a:effectLst>
            <a:outerShdw dist="71842" dir="2700000" algn="ctr" rotWithShape="0">
              <a:schemeClr val="bg2"/>
            </a:outerShdw>
          </a:effectLst>
        </p:spPr>
      </p:pic>
    </p:spTree>
  </p:cSld>
  <p:clrMapOvr>
    <a:masterClrMapping/>
  </p:clrMapOvr>
  <p:transition/>
  <p:timing>
    <p:tnLst>
      <p:par>
        <p:cTn id="1" dur="indefinite" restart="never" nodeType="tmRoot"/>
      </p:par>
    </p:tnLst>
  </p:timing>
</p:sld>
</file>

<file path=ppt/slides/slide4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defRPr/>
            </a:pPr>
            <a:r>
              <a:rPr lang="en-US" dirty="0" smtClean="0">
                <a:solidFill>
                  <a:schemeClr val="accent6"/>
                </a:solidFill>
              </a:rPr>
              <a:t>K</a:t>
            </a:r>
            <a:r>
              <a:rPr lang="en-US" dirty="0" smtClean="0"/>
              <a:t>aizen</a:t>
            </a:r>
          </a:p>
        </p:txBody>
      </p:sp>
      <p:sp>
        <p:nvSpPr>
          <p:cNvPr id="56323" name="Rectangle 3"/>
          <p:cNvSpPr>
            <a:spLocks noGrp="1" noChangeArrowheads="1"/>
          </p:cNvSpPr>
          <p:nvPr>
            <p:ph idx="1"/>
          </p:nvPr>
        </p:nvSpPr>
        <p:spPr/>
        <p:txBody>
          <a:bodyPr/>
          <a:lstStyle/>
          <a:p>
            <a:pPr eaLnBrk="1" hangingPunct="1">
              <a:lnSpc>
                <a:spcPct val="90000"/>
              </a:lnSpc>
              <a:defRPr/>
            </a:pPr>
            <a:r>
              <a:rPr lang="en-US" sz="2800" smtClean="0"/>
              <a:t>Learn from small mistakes</a:t>
            </a:r>
            <a:endParaRPr lang="en-US" sz="2400" smtClean="0"/>
          </a:p>
          <a:p>
            <a:pPr lvl="1" eaLnBrk="1" hangingPunct="1">
              <a:lnSpc>
                <a:spcPct val="90000"/>
              </a:lnSpc>
              <a:spcBef>
                <a:spcPct val="40000"/>
              </a:spcBef>
              <a:defRPr/>
            </a:pPr>
            <a:r>
              <a:rPr lang="en-US" sz="2000" smtClean="0"/>
              <a:t>MySpace was founded in 2003 by an internet marketer and musician with a Master’s Degree in filmmaking.  MySpace was originally intended to be a site where musicians could post their music online and fans could listen.</a:t>
            </a:r>
          </a:p>
          <a:p>
            <a:pPr lvl="1" eaLnBrk="1" hangingPunct="1">
              <a:lnSpc>
                <a:spcPct val="90000"/>
              </a:lnSpc>
              <a:spcBef>
                <a:spcPct val="40000"/>
              </a:spcBef>
              <a:defRPr/>
            </a:pPr>
            <a:r>
              <a:rPr lang="en-US" sz="2000" smtClean="0"/>
              <a:t>LoJack was invented by a volunteer policeman in a small town in Massachusetts.  He pulled over a driver who he later discovered was a paroled convict.  He later thought of this driver.  “He could have had a pistol on his lap and blown me away.”  That fearful thought led him to develop a radio tracking device to recover stolen cars and reduce the need for dangerous stops by the police.</a:t>
            </a:r>
          </a:p>
          <a:p>
            <a:pPr lvl="1" eaLnBrk="1" hangingPunct="1">
              <a:lnSpc>
                <a:spcPct val="90000"/>
              </a:lnSpc>
              <a:spcBef>
                <a:spcPct val="40000"/>
              </a:spcBef>
              <a:defRPr/>
            </a:pPr>
            <a:r>
              <a:rPr lang="en-US" sz="2000" smtClean="0"/>
              <a:t>Reed Hastings got the idea for Netflix after getting a $40 late fee as a Blockbuster customer</a:t>
            </a:r>
          </a:p>
          <a:p>
            <a:pPr eaLnBrk="1" hangingPunct="1">
              <a:lnSpc>
                <a:spcPct val="90000"/>
              </a:lnSpc>
              <a:spcBef>
                <a:spcPct val="40000"/>
              </a:spcBef>
              <a:buFont typeface="Wingdings" pitchFamily="2" charset="2"/>
              <a:buNone/>
              <a:defRPr/>
            </a:pPr>
            <a:endParaRPr lang="en-US" sz="2800"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 calcmode="lin" valueType="num">
                                      <p:cBhvr additive="base">
                                        <p:cTn id="7" dur="500" fill="hold"/>
                                        <p:tgtEl>
                                          <p:spTgt spid="5632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63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56323">
                                            <p:txEl>
                                              <p:pRg st="1" end="1"/>
                                            </p:txEl>
                                          </p:spTgt>
                                        </p:tgtEl>
                                        <p:attrNameLst>
                                          <p:attrName>style.visibility</p:attrName>
                                        </p:attrNameLst>
                                      </p:cBhvr>
                                      <p:to>
                                        <p:strVal val="visible"/>
                                      </p:to>
                                    </p:set>
                                    <p:anim calcmode="lin" valueType="num">
                                      <p:cBhvr additive="base">
                                        <p:cTn id="13" dur="500" fill="hold"/>
                                        <p:tgtEl>
                                          <p:spTgt spid="5632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63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56323">
                                            <p:txEl>
                                              <p:pRg st="2" end="2"/>
                                            </p:txEl>
                                          </p:spTgt>
                                        </p:tgtEl>
                                        <p:attrNameLst>
                                          <p:attrName>style.visibility</p:attrName>
                                        </p:attrNameLst>
                                      </p:cBhvr>
                                      <p:to>
                                        <p:strVal val="visible"/>
                                      </p:to>
                                    </p:set>
                                    <p:anim calcmode="lin" valueType="num">
                                      <p:cBhvr additive="base">
                                        <p:cTn id="19" dur="500" fill="hold"/>
                                        <p:tgtEl>
                                          <p:spTgt spid="5632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63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2" fill="hold" grpId="0" nodeType="clickEffect">
                                  <p:stCondLst>
                                    <p:cond delay="0"/>
                                  </p:stCondLst>
                                  <p:childTnLst>
                                    <p:set>
                                      <p:cBhvr>
                                        <p:cTn id="24" dur="1" fill="hold">
                                          <p:stCondLst>
                                            <p:cond delay="0"/>
                                          </p:stCondLst>
                                        </p:cTn>
                                        <p:tgtEl>
                                          <p:spTgt spid="56323">
                                            <p:txEl>
                                              <p:pRg st="3" end="3"/>
                                            </p:txEl>
                                          </p:spTgt>
                                        </p:tgtEl>
                                        <p:attrNameLst>
                                          <p:attrName>style.visibility</p:attrName>
                                        </p:attrNameLst>
                                      </p:cBhvr>
                                      <p:to>
                                        <p:strVal val="visible"/>
                                      </p:to>
                                    </p:set>
                                    <p:anim calcmode="lin" valueType="num">
                                      <p:cBhvr additive="base">
                                        <p:cTn id="25" dur="500" fill="hold"/>
                                        <p:tgtEl>
                                          <p:spTgt spid="5632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632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bldLvl="5"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eaLnBrk="1" hangingPunct="1">
              <a:defRPr/>
            </a:pPr>
            <a:r>
              <a:rPr lang="en-US" dirty="0" smtClean="0"/>
              <a:t>False</a:t>
            </a:r>
          </a:p>
        </p:txBody>
      </p:sp>
      <p:sp>
        <p:nvSpPr>
          <p:cNvPr id="104451" name="Rectangle 3"/>
          <p:cNvSpPr>
            <a:spLocks noGrp="1" noChangeArrowheads="1"/>
          </p:cNvSpPr>
          <p:nvPr>
            <p:ph idx="1"/>
          </p:nvPr>
        </p:nvSpPr>
        <p:spPr/>
        <p:txBody>
          <a:bodyPr/>
          <a:lstStyle/>
          <a:p>
            <a:pPr marL="0" indent="0" eaLnBrk="1" hangingPunct="1">
              <a:defRPr/>
            </a:pPr>
            <a:r>
              <a:rPr lang="en-US" dirty="0" smtClean="0"/>
              <a:t>Most organizational creativity, as well as artistic and scientific breakthroughs were the results of small incremental changes and often the implications were not clear to the creators.</a:t>
            </a:r>
          </a:p>
        </p:txBody>
      </p:sp>
    </p:spTree>
  </p:cSld>
  <p:clrMapOvr>
    <a:masterClrMapping/>
  </p:clrMapOvr>
  <p:transition>
    <p:fade thruBlk="1"/>
  </p:transition>
  <p:timing>
    <p:tnLst>
      <p:par>
        <p:cTn id="1" dur="indefinite" restart="never" nodeType="tmRoot"/>
      </p:par>
    </p:tnLst>
  </p:timing>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defRPr/>
            </a:pPr>
            <a:r>
              <a:rPr lang="en-US"/>
              <a:t>High-Reliability Organizations (HRO)</a:t>
            </a:r>
          </a:p>
        </p:txBody>
      </p:sp>
      <p:sp>
        <p:nvSpPr>
          <p:cNvPr id="88067" name="Rectangle 3"/>
          <p:cNvSpPr>
            <a:spLocks noGrp="1" noChangeArrowheads="1"/>
          </p:cNvSpPr>
          <p:nvPr>
            <p:ph idx="1"/>
          </p:nvPr>
        </p:nvSpPr>
        <p:spPr>
          <a:xfrm>
            <a:off x="685800" y="2368550"/>
            <a:ext cx="7239000" cy="4114800"/>
          </a:xfrm>
        </p:spPr>
        <p:txBody>
          <a:bodyPr/>
          <a:lstStyle/>
          <a:p>
            <a:pPr marL="0" indent="0" eaLnBrk="1" hangingPunct="1">
              <a:buFont typeface="Wingdings" pitchFamily="2" charset="2"/>
              <a:buNone/>
              <a:defRPr/>
            </a:pPr>
            <a:r>
              <a:rPr lang="en-US" sz="2800" dirty="0"/>
              <a:t>“They are preoccupied with their failures, large and mostly small.  They treat any lapse as a symptom that something is wrong with the system, something that could have severe consequences if separate small errors happen to coincide at one awful moment . . .”</a:t>
            </a:r>
          </a:p>
        </p:txBody>
      </p:sp>
    </p:spTree>
    <p:extLst>
      <p:ext uri="{BB962C8B-B14F-4D97-AF65-F5344CB8AC3E}">
        <p14:creationId xmlns:p14="http://schemas.microsoft.com/office/powerpoint/2010/main" val="3705068803"/>
      </p:ext>
    </p:extLst>
  </p:cSld>
  <p:clrMapOvr>
    <a:masterClrMapping/>
  </p:clrMapOvr>
  <p:transition/>
  <p:timing>
    <p:tnLst>
      <p:par>
        <p:cTn id="1" dur="indefinite" restart="never" nodeType="tmRoot"/>
      </p:par>
    </p:tnLst>
  </p:timing>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accent6"/>
                </a:solidFill>
              </a:rPr>
              <a:t>K</a:t>
            </a:r>
            <a:r>
              <a:rPr lang="en-US" dirty="0" smtClean="0"/>
              <a:t>aizen</a:t>
            </a:r>
            <a:endParaRPr lang="en-US" dirty="0"/>
          </a:p>
        </p:txBody>
      </p:sp>
      <p:sp>
        <p:nvSpPr>
          <p:cNvPr id="3" name="Content Placeholder 2"/>
          <p:cNvSpPr>
            <a:spLocks noGrp="1"/>
          </p:cNvSpPr>
          <p:nvPr>
            <p:ph idx="1"/>
          </p:nvPr>
        </p:nvSpPr>
        <p:spPr/>
        <p:txBody>
          <a:bodyPr/>
          <a:lstStyle/>
          <a:p>
            <a:pPr eaLnBrk="1" hangingPunct="1">
              <a:defRPr/>
            </a:pPr>
            <a:r>
              <a:rPr lang="en-US" dirty="0" smtClean="0"/>
              <a:t>Intermountain Healthcare </a:t>
            </a:r>
          </a:p>
          <a:p>
            <a:pPr marL="750888" lvl="1" indent="-293688" eaLnBrk="1" hangingPunct="1">
              <a:buFont typeface="Arial" pitchFamily="34" charset="0"/>
              <a:buChar char="•"/>
              <a:defRPr/>
            </a:pPr>
            <a:r>
              <a:rPr lang="en-US" dirty="0" smtClean="0"/>
              <a:t>23 hospitals</a:t>
            </a:r>
          </a:p>
          <a:p>
            <a:pPr marL="750888" lvl="1" indent="-293688" eaLnBrk="1" hangingPunct="1">
              <a:buFont typeface="Arial" pitchFamily="34" charset="0"/>
              <a:buChar char="•"/>
              <a:defRPr/>
            </a:pPr>
            <a:r>
              <a:rPr lang="en-US" dirty="0" smtClean="0"/>
              <a:t>Deviations from standard protocols are routinely analyzed for deviations </a:t>
            </a:r>
          </a:p>
          <a:p>
            <a:pPr marL="750888" lvl="1" indent="-293688" eaLnBrk="1" hangingPunct="1">
              <a:buFont typeface="Arial" pitchFamily="34" charset="0"/>
              <a:buChar char="•"/>
              <a:defRPr/>
            </a:pPr>
            <a:r>
              <a:rPr lang="en-US" dirty="0" smtClean="0"/>
              <a:t>They look for opportunities to improve protocols  if the deviations produce better outcomes</a:t>
            </a:r>
          </a:p>
          <a:p>
            <a:pPr eaLnBrk="1" hangingPunct="1">
              <a:defRPr/>
            </a:pPr>
            <a:endParaRPr lang="en-US" dirty="0"/>
          </a:p>
        </p:txBody>
      </p:sp>
      <p:pic>
        <p:nvPicPr>
          <p:cNvPr id="781315" name="Picture 3" descr="Intermountain%20Healthcare%20Logo.jpg"/>
          <p:cNvPicPr>
            <a:picLocks noChangeAspect="1"/>
          </p:cNvPicPr>
          <p:nvPr/>
        </p:nvPicPr>
        <p:blipFill>
          <a:blip r:embed="rId3"/>
          <a:srcRect/>
          <a:stretch>
            <a:fillRect/>
          </a:stretch>
        </p:blipFill>
        <p:spPr bwMode="auto">
          <a:xfrm>
            <a:off x="4953000" y="5429250"/>
            <a:ext cx="3186113" cy="13525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4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defRPr/>
            </a:pPr>
            <a:r>
              <a:rPr lang="en-US" dirty="0" smtClean="0">
                <a:solidFill>
                  <a:schemeClr val="accent6"/>
                </a:solidFill>
              </a:rPr>
              <a:t>K</a:t>
            </a:r>
            <a:r>
              <a:rPr lang="en-US" dirty="0" smtClean="0"/>
              <a:t>aizen</a:t>
            </a:r>
          </a:p>
        </p:txBody>
      </p:sp>
      <p:sp>
        <p:nvSpPr>
          <p:cNvPr id="20483" name="Rectangle 3"/>
          <p:cNvSpPr>
            <a:spLocks noGrp="1" noChangeArrowheads="1"/>
          </p:cNvSpPr>
          <p:nvPr>
            <p:ph idx="1"/>
          </p:nvPr>
        </p:nvSpPr>
        <p:spPr/>
        <p:txBody>
          <a:bodyPr>
            <a:normAutofit lnSpcReduction="10000"/>
          </a:bodyPr>
          <a:lstStyle/>
          <a:p>
            <a:pPr marL="0" indent="0" eaLnBrk="1" hangingPunct="1">
              <a:lnSpc>
                <a:spcPct val="90000"/>
              </a:lnSpc>
              <a:defRPr/>
            </a:pPr>
            <a:r>
              <a:rPr lang="en-US" sz="2800" smtClean="0"/>
              <a:t>Take small risks</a:t>
            </a:r>
          </a:p>
          <a:p>
            <a:pPr lvl="1" eaLnBrk="1" hangingPunct="1">
              <a:lnSpc>
                <a:spcPct val="80000"/>
              </a:lnSpc>
              <a:defRPr/>
            </a:pPr>
            <a:r>
              <a:rPr lang="en-US" sz="2000" smtClean="0"/>
              <a:t>“Business leaders are always looking for the next breakthrough idea---the ‘home run’ that will put them well ahead of the competition with one swing. Because of this, the systems and policies they put in place are aimed at </a:t>
            </a:r>
            <a:r>
              <a:rPr lang="en-US" sz="2000" i="1" smtClean="0"/>
              <a:t>big </a:t>
            </a:r>
            <a:r>
              <a:rPr lang="en-US" sz="2000" smtClean="0"/>
              <a:t>ideas. Few managers realize how severely limiting this is…it is much smarter to go after the </a:t>
            </a:r>
            <a:r>
              <a:rPr lang="en-US" sz="2000" i="1" smtClean="0"/>
              <a:t>small </a:t>
            </a:r>
            <a:r>
              <a:rPr lang="en-US" sz="2000" smtClean="0"/>
              <a:t>ideas.</a:t>
            </a:r>
            <a:br>
              <a:rPr lang="en-US" sz="2000" smtClean="0"/>
            </a:br>
            <a:r>
              <a:rPr lang="en-US" sz="2000" smtClean="0"/>
              <a:t>                                 Alan Robinson and Dean Schroeder</a:t>
            </a:r>
            <a:br>
              <a:rPr lang="en-US" sz="2000" smtClean="0"/>
            </a:br>
            <a:endParaRPr lang="en-US" sz="2000" smtClean="0"/>
          </a:p>
          <a:p>
            <a:pPr lvl="1" eaLnBrk="1" hangingPunct="1">
              <a:lnSpc>
                <a:spcPct val="80000"/>
              </a:lnSpc>
              <a:defRPr/>
            </a:pPr>
            <a:r>
              <a:rPr lang="en-US" sz="2000" smtClean="0"/>
              <a:t>The potential for premium prices and high margins lures executives to seek blockbuster innovations—the next iPod, Viagra, or Toyota production system. Along the way, they expend enormous resources, though big hits are rare and unpredictable. Meanwhile, in seeking the killer app, managers may reject opportunities that at first glance appear too small, and people who aren’t involved in the big projects may feel marginalized.</a:t>
            </a:r>
            <a:br>
              <a:rPr lang="en-US" sz="2000" smtClean="0"/>
            </a:br>
            <a:r>
              <a:rPr lang="en-US" sz="2000" smtClean="0"/>
              <a:t>	</a:t>
            </a:r>
            <a:r>
              <a:rPr lang="en-US" sz="1800" smtClean="0"/>
              <a:t>                                  Rosabeth Moss Kanter</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04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048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048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bldLvl="5" autoUpdateAnimBg="0"/>
    </p:bldLst>
  </p:timing>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28600"/>
            <a:ext cx="7315200" cy="5822950"/>
          </a:xfrm>
        </p:spPr>
        <p:txBody>
          <a:bodyPr/>
          <a:lstStyle/>
          <a:p>
            <a:pPr marL="0" indent="0" eaLnBrk="1" hangingPunct="1">
              <a:defRPr/>
            </a:pPr>
            <a:r>
              <a:rPr lang="en-US" sz="2400" dirty="0" smtClean="0"/>
              <a:t>The Deepwater Horizon Oil spill is another example of small and not –so-small warnings being ignored.  The disaster in 2010 was preceded by warnings as early as 2001 that backup systems were essential to monitor and control the undersea valves they called “blowout preventers.” According to the </a:t>
            </a:r>
            <a:r>
              <a:rPr lang="en-US" sz="2400" i="1" dirty="0" smtClean="0"/>
              <a:t>New York Times</a:t>
            </a:r>
            <a:r>
              <a:rPr lang="en-US" sz="2400" dirty="0" smtClean="0"/>
              <a:t>, the warnings were repeated in 2004 and again in 2009. The regulators’ concerns were dismissed by oil industry “experts.”   Robert </a:t>
            </a:r>
            <a:r>
              <a:rPr lang="en-US" sz="2400" dirty="0" err="1" smtClean="0"/>
              <a:t>Lanza</a:t>
            </a:r>
            <a:r>
              <a:rPr lang="en-US" sz="2400" dirty="0" smtClean="0"/>
              <a:t>, a Houston oil executive, was quoted as saying about the blowout preventers, It is a reliable piece of equipment.” Some of the signs that their reassurance was misplaced took place with “small spills,” 356, to be exact, between 2001 and 2007.  </a:t>
            </a:r>
            <a:br>
              <a:rPr lang="en-US" sz="2400" dirty="0" smtClean="0"/>
            </a:br>
            <a:r>
              <a:rPr lang="en-US" sz="1050" dirty="0" smtClean="0"/>
              <a:t/>
            </a:r>
            <a:br>
              <a:rPr lang="en-US" sz="1050" dirty="0" smtClean="0"/>
            </a:br>
            <a:r>
              <a:rPr lang="en-US" sz="2000" dirty="0" smtClean="0"/>
              <a:t>(</a:t>
            </a:r>
            <a:r>
              <a:rPr lang="en-US" sz="2000" dirty="0" err="1" smtClean="0"/>
              <a:t>Lipton,E</a:t>
            </a:r>
            <a:r>
              <a:rPr lang="en-US" sz="2000" dirty="0" smtClean="0"/>
              <a:t>. and </a:t>
            </a:r>
            <a:r>
              <a:rPr lang="en-US" sz="2000" dirty="0" err="1" smtClean="0"/>
              <a:t>Broder</a:t>
            </a:r>
            <a:r>
              <a:rPr lang="en-US" sz="2000" dirty="0" smtClean="0"/>
              <a:t>, J. Regulators warnings weren’t acted on. </a:t>
            </a:r>
            <a:r>
              <a:rPr lang="en-US" sz="2000" i="1" dirty="0" smtClean="0"/>
              <a:t>New York Times, </a:t>
            </a:r>
            <a:r>
              <a:rPr lang="en-US" sz="2000" dirty="0" smtClean="0"/>
              <a:t>May 8, 2010, p. A12.</a:t>
            </a:r>
            <a:endParaRPr lang="en-US" sz="2400" dirty="0" smtClean="0"/>
          </a:p>
          <a:p>
            <a:pPr eaLnBrk="1" hangingPunct="1">
              <a:defRPr/>
            </a:pPr>
            <a:endParaRPr lang="en-US" sz="2400" dirty="0"/>
          </a:p>
        </p:txBody>
      </p:sp>
    </p:spTree>
    <p:extLst>
      <p:ext uri="{BB962C8B-B14F-4D97-AF65-F5344CB8AC3E}">
        <p14:creationId xmlns:p14="http://schemas.microsoft.com/office/powerpoint/2010/main" val="1278069243"/>
      </p:ext>
    </p:extLst>
  </p:cSld>
  <p:clrMapOvr>
    <a:masterClrMapping/>
  </p:clrMapOvr>
  <p:transition/>
  <p:timing>
    <p:tnLst>
      <p:par>
        <p:cTn id="1" dur="indefinite" restart="never" nodeType="tmRoot"/>
      </p:par>
    </p:tnLst>
  </p:timing>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5" name="Rectangle 3"/>
          <p:cNvSpPr>
            <a:spLocks noGrp="1" noChangeArrowheads="1"/>
          </p:cNvSpPr>
          <p:nvPr>
            <p:ph idx="1"/>
          </p:nvPr>
        </p:nvSpPr>
        <p:spPr/>
        <p:txBody>
          <a:bodyPr/>
          <a:lstStyle/>
          <a:p>
            <a:pPr marL="0" indent="0" algn="ctr" eaLnBrk="1" hangingPunct="1">
              <a:buFont typeface="Wingdings" pitchFamily="2" charset="2"/>
              <a:buNone/>
              <a:defRPr/>
            </a:pPr>
            <a:endParaRPr lang="en-US" sz="2800" dirty="0"/>
          </a:p>
          <a:p>
            <a:pPr marL="0" indent="0" algn="ctr" eaLnBrk="1" hangingPunct="1">
              <a:buFont typeface="Wingdings" pitchFamily="2" charset="2"/>
              <a:buNone/>
              <a:defRPr/>
            </a:pPr>
            <a:endParaRPr lang="en-US" sz="2800" dirty="0"/>
          </a:p>
          <a:p>
            <a:pPr marL="0" indent="0" algn="ctr" eaLnBrk="1" hangingPunct="1">
              <a:buFont typeface="Wingdings" pitchFamily="2" charset="2"/>
              <a:buNone/>
              <a:defRPr/>
            </a:pPr>
            <a:r>
              <a:rPr lang="en-US" sz="5400" dirty="0">
                <a:latin typeface="Tempus Sans ITC" pitchFamily="82" charset="0"/>
              </a:rPr>
              <a:t>Where is the foam?</a:t>
            </a:r>
            <a:endParaRPr lang="en-US" sz="6000" dirty="0">
              <a:latin typeface="Tempus Sans ITC" pitchFamily="82" charset="0"/>
            </a:endParaRPr>
          </a:p>
        </p:txBody>
      </p:sp>
    </p:spTree>
    <p:extLst>
      <p:ext uri="{BB962C8B-B14F-4D97-AF65-F5344CB8AC3E}">
        <p14:creationId xmlns:p14="http://schemas.microsoft.com/office/powerpoint/2010/main" val="3330547930"/>
      </p:ext>
    </p:extLst>
  </p:cSld>
  <p:clrMapOvr>
    <a:masterClrMapping/>
  </p:clrMapOvr>
  <p:transition/>
  <p:timing>
    <p:tnLst>
      <p:par>
        <p:cTn id="1" dur="indefinite" restart="never" nodeType="tmRoot"/>
      </p:par>
    </p:tnLst>
  </p:timing>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defRPr/>
            </a:pPr>
            <a:r>
              <a:rPr lang="en-US" smtClean="0"/>
              <a:t>Exercise I</a:t>
            </a:r>
          </a:p>
        </p:txBody>
      </p:sp>
      <p:sp>
        <p:nvSpPr>
          <p:cNvPr id="23555" name="Rectangle 3"/>
          <p:cNvSpPr>
            <a:spLocks noGrp="1" noChangeArrowheads="1"/>
          </p:cNvSpPr>
          <p:nvPr>
            <p:ph idx="1"/>
          </p:nvPr>
        </p:nvSpPr>
        <p:spPr/>
        <p:txBody>
          <a:bodyPr/>
          <a:lstStyle/>
          <a:p>
            <a:pPr marL="0" indent="0" eaLnBrk="1" hangingPunct="1">
              <a:defRPr/>
            </a:pPr>
            <a:r>
              <a:rPr lang="en-US" dirty="0" smtClean="0"/>
              <a:t>Where is the “foam” in our organization? What small mistakes are we ignoring because they seem too small to matter?</a:t>
            </a:r>
          </a:p>
        </p:txBody>
      </p:sp>
      <p:pic>
        <p:nvPicPr>
          <p:cNvPr id="800771" name="Picture 4"/>
          <p:cNvPicPr>
            <a:picLocks noChangeAspect="1" noChangeArrowheads="1"/>
          </p:cNvPicPr>
          <p:nvPr/>
        </p:nvPicPr>
        <p:blipFill>
          <a:blip r:embed="rId3"/>
          <a:srcRect/>
          <a:stretch>
            <a:fillRect/>
          </a:stretch>
        </p:blipFill>
        <p:spPr bwMode="auto">
          <a:xfrm>
            <a:off x="5791200" y="4648200"/>
            <a:ext cx="2695575" cy="1795463"/>
          </a:xfrm>
          <a:prstGeom prst="rect">
            <a:avLst/>
          </a:prstGeom>
          <a:noFill/>
          <a:ln w="9525">
            <a:noFill/>
            <a:miter lim="800000"/>
            <a:headEnd/>
            <a:tailEnd/>
          </a:ln>
        </p:spPr>
      </p:pic>
    </p:spTree>
    <p:extLst>
      <p:ext uri="{BB962C8B-B14F-4D97-AF65-F5344CB8AC3E}">
        <p14:creationId xmlns:p14="http://schemas.microsoft.com/office/powerpoint/2010/main" val="2194995735"/>
      </p:ext>
    </p:extLst>
  </p:cSld>
  <p:clrMapOvr>
    <a:masterClrMapping/>
  </p:clrMapOvr>
  <p:transition/>
  <p:timing>
    <p:tnLst>
      <p:par>
        <p:cTn id="1" dur="indefinite" restart="never" nodeType="tmRoot"/>
      </p:par>
    </p:tnLst>
  </p:timing>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idx="1"/>
          </p:nvPr>
        </p:nvSpPr>
        <p:spPr>
          <a:xfrm>
            <a:off x="2057400" y="838200"/>
            <a:ext cx="6172200" cy="4530725"/>
          </a:xfrm>
        </p:spPr>
        <p:txBody>
          <a:bodyPr>
            <a:normAutofit lnSpcReduction="10000"/>
          </a:bodyPr>
          <a:lstStyle/>
          <a:p>
            <a:pPr eaLnBrk="1" hangingPunct="1">
              <a:lnSpc>
                <a:spcPct val="90000"/>
              </a:lnSpc>
              <a:defRPr/>
            </a:pPr>
            <a:r>
              <a:rPr lang="en-US" sz="4000" b="1" dirty="0" smtClean="0">
                <a:solidFill>
                  <a:schemeClr val="accent6"/>
                </a:solidFill>
                <a:latin typeface="Baha" pitchFamily="34" charset="0"/>
              </a:rPr>
              <a:t>M</a:t>
            </a:r>
            <a:r>
              <a:rPr lang="en-US" dirty="0" smtClean="0">
                <a:latin typeface="Baha" pitchFamily="34" charset="0"/>
              </a:rPr>
              <a:t>ission</a:t>
            </a:r>
          </a:p>
          <a:p>
            <a:pPr eaLnBrk="1" hangingPunct="1">
              <a:lnSpc>
                <a:spcPct val="90000"/>
              </a:lnSpc>
              <a:defRPr/>
            </a:pPr>
            <a:r>
              <a:rPr lang="en-US" sz="4000" b="1" dirty="0" smtClean="0">
                <a:solidFill>
                  <a:schemeClr val="accent6"/>
                </a:solidFill>
                <a:latin typeface="Baha" pitchFamily="34" charset="0"/>
              </a:rPr>
              <a:t>I</a:t>
            </a:r>
            <a:r>
              <a:rPr lang="en-US" dirty="0" smtClean="0">
                <a:latin typeface="Baha" pitchFamily="34" charset="0"/>
              </a:rPr>
              <a:t>nquisitive</a:t>
            </a:r>
          </a:p>
          <a:p>
            <a:pPr eaLnBrk="1" hangingPunct="1">
              <a:lnSpc>
                <a:spcPct val="90000"/>
              </a:lnSpc>
              <a:defRPr/>
            </a:pPr>
            <a:r>
              <a:rPr lang="en-US" sz="4000" b="1" dirty="0" smtClean="0">
                <a:solidFill>
                  <a:schemeClr val="accent6"/>
                </a:solidFill>
                <a:latin typeface="Baha" pitchFamily="34" charset="0"/>
              </a:rPr>
              <a:t>S</a:t>
            </a:r>
            <a:r>
              <a:rPr lang="en-US" dirty="0" smtClean="0">
                <a:latin typeface="Baha" pitchFamily="34" charset="0"/>
              </a:rPr>
              <a:t>upport</a:t>
            </a:r>
          </a:p>
          <a:p>
            <a:pPr eaLnBrk="1" hangingPunct="1">
              <a:lnSpc>
                <a:spcPct val="90000"/>
              </a:lnSpc>
              <a:defRPr/>
            </a:pPr>
            <a:r>
              <a:rPr lang="en-US" sz="4000" b="1" dirty="0" smtClean="0">
                <a:solidFill>
                  <a:schemeClr val="accent6"/>
                </a:solidFill>
                <a:latin typeface="Baha" pitchFamily="34" charset="0"/>
              </a:rPr>
              <a:t>T</a:t>
            </a:r>
            <a:r>
              <a:rPr lang="en-US" dirty="0" smtClean="0">
                <a:latin typeface="Baha" pitchFamily="34" charset="0"/>
              </a:rPr>
              <a:t>ake Responsibility</a:t>
            </a:r>
          </a:p>
          <a:p>
            <a:pPr eaLnBrk="1" hangingPunct="1">
              <a:lnSpc>
                <a:spcPct val="90000"/>
              </a:lnSpc>
              <a:defRPr/>
            </a:pPr>
            <a:r>
              <a:rPr lang="en-US" sz="4000" b="1" dirty="0" smtClean="0">
                <a:solidFill>
                  <a:schemeClr val="accent6"/>
                </a:solidFill>
                <a:latin typeface="Baha" pitchFamily="34" charset="0"/>
              </a:rPr>
              <a:t>A</a:t>
            </a:r>
            <a:r>
              <a:rPr lang="en-US" dirty="0" smtClean="0">
                <a:latin typeface="Baha" pitchFamily="34" charset="0"/>
              </a:rPr>
              <a:t>wareness</a:t>
            </a:r>
          </a:p>
          <a:p>
            <a:pPr eaLnBrk="1" hangingPunct="1">
              <a:lnSpc>
                <a:spcPct val="90000"/>
              </a:lnSpc>
              <a:defRPr/>
            </a:pPr>
            <a:r>
              <a:rPr lang="en-US" sz="4000" b="1" dirty="0" smtClean="0">
                <a:solidFill>
                  <a:schemeClr val="accent6"/>
                </a:solidFill>
                <a:latin typeface="Baha" pitchFamily="34" charset="0"/>
              </a:rPr>
              <a:t>K</a:t>
            </a:r>
            <a:r>
              <a:rPr lang="en-US" dirty="0" smtClean="0">
                <a:latin typeface="Baha" pitchFamily="34" charset="0"/>
              </a:rPr>
              <a:t>aizen</a:t>
            </a:r>
          </a:p>
          <a:p>
            <a:pPr eaLnBrk="1" hangingPunct="1">
              <a:lnSpc>
                <a:spcPct val="90000"/>
              </a:lnSpc>
              <a:defRPr/>
            </a:pPr>
            <a:r>
              <a:rPr lang="en-US" sz="4000" b="1" dirty="0" smtClean="0">
                <a:solidFill>
                  <a:schemeClr val="accent6"/>
                </a:solidFill>
                <a:latin typeface="Baha" pitchFamily="34" charset="0"/>
              </a:rPr>
              <a:t>E</a:t>
            </a:r>
            <a:r>
              <a:rPr lang="en-US" dirty="0" smtClean="0">
                <a:latin typeface="Baha" pitchFamily="34" charset="0"/>
              </a:rPr>
              <a:t>ncourage Reporting</a:t>
            </a:r>
          </a:p>
        </p:txBody>
      </p:sp>
    </p:spTree>
  </p:cSld>
  <p:clrMapOvr>
    <a:masterClrMapping/>
  </p:clrMapOvr>
  <p:transition/>
  <p:timing>
    <p:tnLst>
      <p:par>
        <p:cTn id="1" dur="indefinite" restart="never" nodeType="tmRoot"/>
      </p:par>
    </p:tnLst>
  </p:timing>
</p:sld>
</file>

<file path=ppt/slides/slide4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defRPr/>
            </a:pPr>
            <a:r>
              <a:rPr lang="en-US" dirty="0" smtClean="0">
                <a:solidFill>
                  <a:schemeClr val="accent6"/>
                </a:solidFill>
              </a:rPr>
              <a:t>E</a:t>
            </a:r>
            <a:r>
              <a:rPr lang="en-US" dirty="0" smtClean="0"/>
              <a:t>ncourage Reporting</a:t>
            </a:r>
          </a:p>
        </p:txBody>
      </p:sp>
      <p:sp>
        <p:nvSpPr>
          <p:cNvPr id="21507" name="Rectangle 3"/>
          <p:cNvSpPr>
            <a:spLocks noGrp="1" noChangeArrowheads="1"/>
          </p:cNvSpPr>
          <p:nvPr>
            <p:ph idx="1"/>
          </p:nvPr>
        </p:nvSpPr>
        <p:spPr/>
        <p:txBody>
          <a:bodyPr>
            <a:normAutofit lnSpcReduction="10000"/>
          </a:bodyPr>
          <a:lstStyle/>
          <a:p>
            <a:pPr eaLnBrk="1" hangingPunct="1">
              <a:lnSpc>
                <a:spcPct val="80000"/>
              </a:lnSpc>
              <a:buFont typeface="Arial" pitchFamily="34" charset="0"/>
              <a:buChar char="•"/>
              <a:defRPr/>
            </a:pPr>
            <a:r>
              <a:rPr lang="en-US" sz="2400" dirty="0" smtClean="0"/>
              <a:t>Aviation Reporting System began in 1976. Purpose was to identify deficiencies in the national aviation system in order to improve the system</a:t>
            </a:r>
          </a:p>
          <a:p>
            <a:pPr eaLnBrk="1" hangingPunct="1">
              <a:lnSpc>
                <a:spcPct val="80000"/>
              </a:lnSpc>
              <a:buFont typeface="Arial" pitchFamily="34" charset="0"/>
              <a:buChar char="•"/>
              <a:defRPr/>
            </a:pPr>
            <a:r>
              <a:rPr lang="en-US" sz="2400" dirty="0" smtClean="0"/>
              <a:t>300,000 reports have been filed. The FAA waives all penalties for unintentional, reported errors.</a:t>
            </a:r>
          </a:p>
          <a:p>
            <a:pPr eaLnBrk="1" hangingPunct="1">
              <a:lnSpc>
                <a:spcPct val="80000"/>
              </a:lnSpc>
              <a:buFont typeface="Arial" pitchFamily="34" charset="0"/>
              <a:buChar char="•"/>
              <a:defRPr/>
            </a:pPr>
            <a:r>
              <a:rPr lang="en-US" sz="2400" dirty="0" smtClean="0"/>
              <a:t>Discuss poor results openly</a:t>
            </a:r>
          </a:p>
          <a:p>
            <a:pPr marL="750888" lvl="1" indent="-293688" eaLnBrk="1" hangingPunct="1">
              <a:lnSpc>
                <a:spcPct val="80000"/>
              </a:lnSpc>
              <a:buFont typeface="Arial" pitchFamily="34" charset="0"/>
              <a:buChar char="•"/>
              <a:defRPr/>
            </a:pPr>
            <a:r>
              <a:rPr lang="en-US" sz="2000" dirty="0" smtClean="0"/>
              <a:t>Intuit has “when Learning hurts’ sessions</a:t>
            </a:r>
          </a:p>
          <a:p>
            <a:pPr marL="750888" lvl="1" indent="-293688" eaLnBrk="1" hangingPunct="1">
              <a:lnSpc>
                <a:spcPct val="80000"/>
              </a:lnSpc>
              <a:buFont typeface="Arial" pitchFamily="34" charset="0"/>
              <a:buChar char="•"/>
              <a:defRPr/>
            </a:pPr>
            <a:r>
              <a:rPr lang="en-US" sz="2000" dirty="0" smtClean="0"/>
              <a:t>Hospitals have morbidity and mortality conferences</a:t>
            </a:r>
          </a:p>
          <a:p>
            <a:pPr marL="750888" lvl="1" indent="-293688" eaLnBrk="1" hangingPunct="1">
              <a:lnSpc>
                <a:spcPct val="80000"/>
              </a:lnSpc>
              <a:buFont typeface="Arial" pitchFamily="34" charset="0"/>
              <a:buChar char="•"/>
              <a:defRPr/>
            </a:pPr>
            <a:r>
              <a:rPr lang="en-US" sz="2000" dirty="0" smtClean="0"/>
              <a:t>GE shares best practices and how has a conference calls where they share eight “imaginative breakthroughs” that did not work</a:t>
            </a:r>
          </a:p>
          <a:p>
            <a:pPr eaLnBrk="1" hangingPunct="1">
              <a:lnSpc>
                <a:spcPct val="80000"/>
              </a:lnSpc>
              <a:buFont typeface="Arial" pitchFamily="34" charset="0"/>
              <a:buChar char="•"/>
              <a:defRPr/>
            </a:pPr>
            <a:r>
              <a:rPr lang="en-US" sz="2400" dirty="0" smtClean="0"/>
              <a:t>Leaders need to share their mistakes first</a:t>
            </a:r>
          </a:p>
          <a:p>
            <a:pPr eaLnBrk="1" hangingPunct="1">
              <a:lnSpc>
                <a:spcPct val="80000"/>
              </a:lnSpc>
              <a:buFont typeface="Arial" pitchFamily="34" charset="0"/>
              <a:buChar char="•"/>
              <a:defRPr/>
            </a:pPr>
            <a:r>
              <a:rPr lang="en-US" sz="2400" dirty="0" smtClean="0"/>
              <a:t>Leaders need to stay light-hearted about </a:t>
            </a:r>
            <a:br>
              <a:rPr lang="en-US" sz="2400" dirty="0" smtClean="0"/>
            </a:br>
            <a:r>
              <a:rPr lang="en-US" sz="2400" dirty="0" smtClean="0"/>
              <a:t>mistakes when they are small to encourage the creative spirit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strips(downLeft)">
                                      <p:cBhvr>
                                        <p:cTn id="7" dur="500"/>
                                        <p:tgtEl>
                                          <p:spTgt spid="215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1507">
                                            <p:txEl>
                                              <p:pRg st="1" end="1"/>
                                            </p:txEl>
                                          </p:spTgt>
                                        </p:tgtEl>
                                        <p:attrNameLst>
                                          <p:attrName>style.visibility</p:attrName>
                                        </p:attrNameLst>
                                      </p:cBhvr>
                                      <p:to>
                                        <p:strVal val="visible"/>
                                      </p:to>
                                    </p:set>
                                    <p:animEffect transition="in" filter="strips(downLeft)">
                                      <p:cBhvr>
                                        <p:cTn id="12" dur="500"/>
                                        <p:tgtEl>
                                          <p:spTgt spid="2150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21507">
                                            <p:txEl>
                                              <p:pRg st="2" end="2"/>
                                            </p:txEl>
                                          </p:spTgt>
                                        </p:tgtEl>
                                        <p:attrNameLst>
                                          <p:attrName>style.visibility</p:attrName>
                                        </p:attrNameLst>
                                      </p:cBhvr>
                                      <p:to>
                                        <p:strVal val="visible"/>
                                      </p:to>
                                    </p:set>
                                    <p:animEffect transition="in" filter="strips(downLeft)">
                                      <p:cBhvr>
                                        <p:cTn id="17" dur="500"/>
                                        <p:tgtEl>
                                          <p:spTgt spid="21507">
                                            <p:txEl>
                                              <p:pRg st="2" end="2"/>
                                            </p:txEl>
                                          </p:spTgt>
                                        </p:tgtEl>
                                      </p:cBhvr>
                                    </p:animEffect>
                                  </p:childTnLst>
                                </p:cTn>
                              </p:par>
                              <p:par>
                                <p:cTn id="18" presetID="18" presetClass="entr" presetSubtype="12" fill="hold" grpId="0" nodeType="withEffect">
                                  <p:stCondLst>
                                    <p:cond delay="0"/>
                                  </p:stCondLst>
                                  <p:childTnLst>
                                    <p:set>
                                      <p:cBhvr>
                                        <p:cTn id="19" dur="1" fill="hold">
                                          <p:stCondLst>
                                            <p:cond delay="0"/>
                                          </p:stCondLst>
                                        </p:cTn>
                                        <p:tgtEl>
                                          <p:spTgt spid="21507">
                                            <p:txEl>
                                              <p:pRg st="3" end="3"/>
                                            </p:txEl>
                                          </p:spTgt>
                                        </p:tgtEl>
                                        <p:attrNameLst>
                                          <p:attrName>style.visibility</p:attrName>
                                        </p:attrNameLst>
                                      </p:cBhvr>
                                      <p:to>
                                        <p:strVal val="visible"/>
                                      </p:to>
                                    </p:set>
                                    <p:animEffect transition="in" filter="strips(downLeft)">
                                      <p:cBhvr>
                                        <p:cTn id="20" dur="500"/>
                                        <p:tgtEl>
                                          <p:spTgt spid="21507">
                                            <p:txEl>
                                              <p:pRg st="3" end="3"/>
                                            </p:txEl>
                                          </p:spTgt>
                                        </p:tgtEl>
                                      </p:cBhvr>
                                    </p:animEffect>
                                  </p:childTnLst>
                                </p:cTn>
                              </p:par>
                              <p:par>
                                <p:cTn id="21" presetID="18" presetClass="entr" presetSubtype="12" fill="hold" grpId="0" nodeType="withEffect">
                                  <p:stCondLst>
                                    <p:cond delay="0"/>
                                  </p:stCondLst>
                                  <p:childTnLst>
                                    <p:set>
                                      <p:cBhvr>
                                        <p:cTn id="22" dur="1" fill="hold">
                                          <p:stCondLst>
                                            <p:cond delay="0"/>
                                          </p:stCondLst>
                                        </p:cTn>
                                        <p:tgtEl>
                                          <p:spTgt spid="21507">
                                            <p:txEl>
                                              <p:pRg st="4" end="4"/>
                                            </p:txEl>
                                          </p:spTgt>
                                        </p:tgtEl>
                                        <p:attrNameLst>
                                          <p:attrName>style.visibility</p:attrName>
                                        </p:attrNameLst>
                                      </p:cBhvr>
                                      <p:to>
                                        <p:strVal val="visible"/>
                                      </p:to>
                                    </p:set>
                                    <p:animEffect transition="in" filter="strips(downLeft)">
                                      <p:cBhvr>
                                        <p:cTn id="23" dur="500"/>
                                        <p:tgtEl>
                                          <p:spTgt spid="21507">
                                            <p:txEl>
                                              <p:pRg st="4" end="4"/>
                                            </p:txEl>
                                          </p:spTgt>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21507">
                                            <p:txEl>
                                              <p:pRg st="5" end="5"/>
                                            </p:txEl>
                                          </p:spTgt>
                                        </p:tgtEl>
                                        <p:attrNameLst>
                                          <p:attrName>style.visibility</p:attrName>
                                        </p:attrNameLst>
                                      </p:cBhvr>
                                      <p:to>
                                        <p:strVal val="visible"/>
                                      </p:to>
                                    </p:set>
                                    <p:animEffect transition="in" filter="strips(downLeft)">
                                      <p:cBhvr>
                                        <p:cTn id="26" dur="500"/>
                                        <p:tgtEl>
                                          <p:spTgt spid="21507">
                                            <p:txEl>
                                              <p:pRg st="5" end="5"/>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8" presetClass="entr" presetSubtype="12" fill="hold" grpId="0" nodeType="clickEffect">
                                  <p:stCondLst>
                                    <p:cond delay="0"/>
                                  </p:stCondLst>
                                  <p:childTnLst>
                                    <p:set>
                                      <p:cBhvr>
                                        <p:cTn id="30" dur="1" fill="hold">
                                          <p:stCondLst>
                                            <p:cond delay="0"/>
                                          </p:stCondLst>
                                        </p:cTn>
                                        <p:tgtEl>
                                          <p:spTgt spid="21507">
                                            <p:txEl>
                                              <p:pRg st="6" end="6"/>
                                            </p:txEl>
                                          </p:spTgt>
                                        </p:tgtEl>
                                        <p:attrNameLst>
                                          <p:attrName>style.visibility</p:attrName>
                                        </p:attrNameLst>
                                      </p:cBhvr>
                                      <p:to>
                                        <p:strVal val="visible"/>
                                      </p:to>
                                    </p:set>
                                    <p:animEffect transition="in" filter="strips(downLeft)">
                                      <p:cBhvr>
                                        <p:cTn id="31" dur="500"/>
                                        <p:tgtEl>
                                          <p:spTgt spid="21507">
                                            <p:txEl>
                                              <p:pRg st="6" end="6"/>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8" presetClass="entr" presetSubtype="12" fill="hold" grpId="0" nodeType="clickEffect">
                                  <p:stCondLst>
                                    <p:cond delay="0"/>
                                  </p:stCondLst>
                                  <p:childTnLst>
                                    <p:set>
                                      <p:cBhvr>
                                        <p:cTn id="35" dur="1" fill="hold">
                                          <p:stCondLst>
                                            <p:cond delay="0"/>
                                          </p:stCondLst>
                                        </p:cTn>
                                        <p:tgtEl>
                                          <p:spTgt spid="21507">
                                            <p:txEl>
                                              <p:pRg st="7" end="7"/>
                                            </p:txEl>
                                          </p:spTgt>
                                        </p:tgtEl>
                                        <p:attrNameLst>
                                          <p:attrName>style.visibility</p:attrName>
                                        </p:attrNameLst>
                                      </p:cBhvr>
                                      <p:to>
                                        <p:strVal val="visible"/>
                                      </p:to>
                                    </p:set>
                                    <p:animEffect transition="in" filter="strips(downLeft)">
                                      <p:cBhvr>
                                        <p:cTn id="36" dur="500"/>
                                        <p:tgtEl>
                                          <p:spTgt spid="2150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autoUpdateAnimBg="0"/>
    </p:bldLst>
  </p:timing>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defRPr/>
            </a:pPr>
            <a:r>
              <a:rPr lang="en-US" smtClean="0"/>
              <a:t>Exercise I</a:t>
            </a:r>
          </a:p>
        </p:txBody>
      </p:sp>
      <p:sp>
        <p:nvSpPr>
          <p:cNvPr id="24579" name="Rectangle 3"/>
          <p:cNvSpPr>
            <a:spLocks noGrp="1" noChangeArrowheads="1"/>
          </p:cNvSpPr>
          <p:nvPr>
            <p:ph idx="1"/>
          </p:nvPr>
        </p:nvSpPr>
        <p:spPr/>
        <p:txBody>
          <a:bodyPr/>
          <a:lstStyle/>
          <a:p>
            <a:pPr marL="0" indent="0" eaLnBrk="1" hangingPunct="1">
              <a:defRPr/>
            </a:pPr>
            <a:r>
              <a:rPr lang="en-US" dirty="0" smtClean="0"/>
              <a:t>How has our organization made it safe for staff to ask for help and to admit mistakes? What more could </a:t>
            </a:r>
            <a:br>
              <a:rPr lang="en-US" dirty="0" smtClean="0"/>
            </a:br>
            <a:r>
              <a:rPr lang="en-US" dirty="0" smtClean="0"/>
              <a:t>we do?</a:t>
            </a:r>
          </a:p>
        </p:txBody>
      </p:sp>
      <p:pic>
        <p:nvPicPr>
          <p:cNvPr id="802819" name="Picture 4"/>
          <p:cNvPicPr>
            <a:picLocks noChangeAspect="1" noChangeArrowheads="1"/>
          </p:cNvPicPr>
          <p:nvPr/>
        </p:nvPicPr>
        <p:blipFill>
          <a:blip r:embed="rId3"/>
          <a:srcRect/>
          <a:stretch>
            <a:fillRect/>
          </a:stretch>
        </p:blipFill>
        <p:spPr bwMode="auto">
          <a:xfrm>
            <a:off x="7620000" y="4876800"/>
            <a:ext cx="1196975" cy="1676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609600"/>
            <a:ext cx="7772400" cy="5486400"/>
          </a:xfrm>
        </p:spPr>
        <p:txBody>
          <a:bodyPr/>
          <a:lstStyle/>
          <a:p>
            <a:pPr marL="0" indent="0" eaLnBrk="1" hangingPunct="1">
              <a:defRPr/>
            </a:pPr>
            <a:r>
              <a:rPr lang="en-US" sz="2400" dirty="0" smtClean="0"/>
              <a:t>Making the culture safe for staff to acknowledge mistakes and doubts requires kaizen steps.  Ron </a:t>
            </a:r>
            <a:r>
              <a:rPr lang="en-US" sz="2400" dirty="0" err="1" smtClean="0"/>
              <a:t>Westrum</a:t>
            </a:r>
            <a:r>
              <a:rPr lang="en-US" sz="2400" dirty="0" smtClean="0"/>
              <a:t>, a sociologist has studied the invention of the Redstone missile.  The principal scientist was </a:t>
            </a:r>
            <a:r>
              <a:rPr lang="en-US" sz="2400" dirty="0" err="1" smtClean="0"/>
              <a:t>Wernher</a:t>
            </a:r>
            <a:r>
              <a:rPr lang="en-US" sz="2400" dirty="0" smtClean="0"/>
              <a:t> von Braun.  When the rocket was fired and promptly crashed, he feared it would require extensive re-testing and re-design.  The one of his engineers confessed that it was his error during pre-launch testing that may probably caused the problem.  The engineer was correct and subsequent launches were successful.  How did </a:t>
            </a:r>
            <a:r>
              <a:rPr lang="en-US" sz="2400" dirty="0" err="1" smtClean="0"/>
              <a:t>Wernher</a:t>
            </a:r>
            <a:r>
              <a:rPr lang="en-US" sz="2400" dirty="0" smtClean="0"/>
              <a:t> von Braun treat the engineer.  He sent him a bottle of champagne.</a:t>
            </a:r>
          </a:p>
          <a:p>
            <a:pPr marL="0" indent="0" eaLnBrk="1" hangingPunct="1">
              <a:defRPr/>
            </a:pPr>
            <a:endParaRPr lang="en-US" sz="1800" dirty="0" smtClean="0"/>
          </a:p>
          <a:p>
            <a:pPr marL="0" indent="0" eaLnBrk="1" hangingPunct="1">
              <a:defRPr/>
            </a:pPr>
            <a:r>
              <a:rPr lang="en-US" sz="1800" dirty="0" err="1" smtClean="0"/>
              <a:t>Westrun</a:t>
            </a:r>
            <a:r>
              <a:rPr lang="en-US" sz="1800" dirty="0" smtClean="0"/>
              <a:t>, Ron. Cultures and requisite imagination, in Verification and Validation of Complex Systems; Human Factors Issues, ed. John A. Wise, V. David Hopkins, and Paul Stager, New York: Springer-</a:t>
            </a:r>
            <a:r>
              <a:rPr lang="en-US" sz="1800" dirty="0" err="1" smtClean="0"/>
              <a:t>Verlag</a:t>
            </a:r>
            <a:r>
              <a:rPr lang="en-US" sz="1800" dirty="0" smtClean="0"/>
              <a:t>, 1993, pp.401 teams. Administrative Science Quarterly, 1999, (44) 350-383. -416.</a:t>
            </a:r>
            <a:endParaRPr lang="en-US" sz="18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4"/>
          <p:cNvSpPr>
            <a:spLocks noGrp="1" noChangeArrowheads="1"/>
          </p:cNvSpPr>
          <p:nvPr>
            <p:ph type="ctrTitle"/>
          </p:nvPr>
        </p:nvSpPr>
        <p:spPr/>
        <p:txBody>
          <a:bodyPr/>
          <a:lstStyle/>
          <a:p>
            <a:pPr eaLnBrk="1" hangingPunct="1">
              <a:defRPr/>
            </a:pPr>
            <a:r>
              <a:rPr lang="en-US" smtClean="0"/>
              <a:t>Creativity Caveat</a:t>
            </a:r>
          </a:p>
        </p:txBody>
      </p:sp>
      <p:sp>
        <p:nvSpPr>
          <p:cNvPr id="103429" name="Rectangle 5"/>
          <p:cNvSpPr>
            <a:spLocks noGrp="1" noChangeArrowheads="1"/>
          </p:cNvSpPr>
          <p:nvPr>
            <p:ph type="subTitle" idx="1"/>
          </p:nvPr>
        </p:nvSpPr>
        <p:spPr/>
        <p:txBody>
          <a:bodyPr/>
          <a:lstStyle/>
          <a:p>
            <a:pPr marL="0" indent="0" eaLnBrk="1" hangingPunct="1">
              <a:defRPr/>
            </a:pPr>
            <a:endParaRPr lang="en-US" smtClean="0"/>
          </a:p>
        </p:txBody>
      </p:sp>
    </p:spTree>
  </p:cSld>
  <p:clrMapOvr>
    <a:masterClrMapping/>
  </p:clrMapOvr>
  <p:transition>
    <p:fade thruBlk="1"/>
  </p:transition>
  <p:timing>
    <p:tnLst>
      <p:par>
        <p:cTn id="1" dur="indefinite" restart="never" nodeType="tmRoot"/>
      </p:par>
    </p:tnLst>
  </p:timing>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609600"/>
            <a:ext cx="7772400" cy="5486400"/>
          </a:xfrm>
        </p:spPr>
        <p:txBody>
          <a:bodyPr/>
          <a:lstStyle/>
          <a:p>
            <a:pPr marL="0" indent="0" eaLnBrk="1" hangingPunct="1">
              <a:defRPr/>
            </a:pPr>
            <a:r>
              <a:rPr lang="en-US" sz="2800" dirty="0" smtClean="0"/>
              <a:t>A Harvard Business School professor, Amy Edmondson has studied high- and low performing nursing units.  She discovered the high performing units had much higher detected rates of reporting medication mistakes and poor outcomes.  She believed the difference in rates of errors was due to a culture of trust and learning.  Later studies she conducted confirmed that discussing the errors lead to fewer subsequent mistakes and poor outcomes in the high-performing units.(2)</a:t>
            </a:r>
          </a:p>
          <a:p>
            <a:pPr marL="0" indent="0" eaLnBrk="1" hangingPunct="1">
              <a:defRPr/>
            </a:pPr>
            <a:endParaRPr lang="en-US" sz="2000" dirty="0" smtClean="0"/>
          </a:p>
          <a:p>
            <a:pPr marL="0" indent="0" eaLnBrk="1" hangingPunct="1">
              <a:defRPr/>
            </a:pPr>
            <a:r>
              <a:rPr lang="en-US" sz="2000" dirty="0" smtClean="0"/>
              <a:t>Edmondson, Amy C. Psychological safety and learning behavior in work Administrative Science Quarterly, 1999, 44, pp350-383.</a:t>
            </a:r>
            <a:endParaRPr lang="en-US" sz="2000" dirty="0"/>
          </a:p>
        </p:txBody>
      </p:sp>
    </p:spTree>
  </p:cSld>
  <p:clrMapOvr>
    <a:masterClrMapping/>
  </p:clrMapOvr>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idx="1"/>
          </p:nvPr>
        </p:nvSpPr>
        <p:spPr>
          <a:xfrm>
            <a:off x="2057400" y="838200"/>
            <a:ext cx="6172200" cy="4530725"/>
          </a:xfrm>
        </p:spPr>
        <p:txBody>
          <a:bodyPr>
            <a:normAutofit fontScale="92500" lnSpcReduction="10000"/>
          </a:bodyPr>
          <a:lstStyle/>
          <a:p>
            <a:pPr eaLnBrk="1" hangingPunct="1">
              <a:lnSpc>
                <a:spcPct val="90000"/>
              </a:lnSpc>
              <a:defRPr/>
            </a:pPr>
            <a:r>
              <a:rPr lang="en-US" sz="4000" b="1" dirty="0" smtClean="0">
                <a:solidFill>
                  <a:schemeClr val="accent6"/>
                </a:solidFill>
                <a:latin typeface="Baha" pitchFamily="34" charset="0"/>
              </a:rPr>
              <a:t>M</a:t>
            </a:r>
            <a:r>
              <a:rPr lang="en-US" dirty="0" smtClean="0">
                <a:latin typeface="Baha" pitchFamily="34" charset="0"/>
              </a:rPr>
              <a:t>ission</a:t>
            </a:r>
          </a:p>
          <a:p>
            <a:pPr eaLnBrk="1" hangingPunct="1">
              <a:lnSpc>
                <a:spcPct val="90000"/>
              </a:lnSpc>
              <a:defRPr/>
            </a:pPr>
            <a:r>
              <a:rPr lang="en-US" sz="4000" b="1" dirty="0" smtClean="0">
                <a:solidFill>
                  <a:schemeClr val="accent6"/>
                </a:solidFill>
                <a:latin typeface="Baha" pitchFamily="34" charset="0"/>
              </a:rPr>
              <a:t>I</a:t>
            </a:r>
            <a:r>
              <a:rPr lang="en-US" dirty="0" smtClean="0">
                <a:latin typeface="Baha" pitchFamily="34" charset="0"/>
              </a:rPr>
              <a:t>nquisitive</a:t>
            </a:r>
          </a:p>
          <a:p>
            <a:pPr eaLnBrk="1" hangingPunct="1">
              <a:lnSpc>
                <a:spcPct val="90000"/>
              </a:lnSpc>
              <a:defRPr/>
            </a:pPr>
            <a:r>
              <a:rPr lang="en-US" sz="4000" b="1" dirty="0" smtClean="0">
                <a:solidFill>
                  <a:schemeClr val="accent6"/>
                </a:solidFill>
                <a:latin typeface="Baha" pitchFamily="34" charset="0"/>
              </a:rPr>
              <a:t>S</a:t>
            </a:r>
            <a:r>
              <a:rPr lang="en-US" dirty="0" smtClean="0">
                <a:latin typeface="Baha" pitchFamily="34" charset="0"/>
              </a:rPr>
              <a:t>upport</a:t>
            </a:r>
          </a:p>
          <a:p>
            <a:pPr eaLnBrk="1" hangingPunct="1">
              <a:lnSpc>
                <a:spcPct val="90000"/>
              </a:lnSpc>
              <a:defRPr/>
            </a:pPr>
            <a:r>
              <a:rPr lang="en-US" sz="4000" b="1" dirty="0" smtClean="0">
                <a:solidFill>
                  <a:schemeClr val="accent6"/>
                </a:solidFill>
                <a:latin typeface="Baha" pitchFamily="34" charset="0"/>
              </a:rPr>
              <a:t>T</a:t>
            </a:r>
            <a:r>
              <a:rPr lang="en-US" dirty="0" smtClean="0">
                <a:latin typeface="Baha" pitchFamily="34" charset="0"/>
              </a:rPr>
              <a:t>ake Responsibility</a:t>
            </a:r>
          </a:p>
          <a:p>
            <a:pPr eaLnBrk="1" hangingPunct="1">
              <a:lnSpc>
                <a:spcPct val="90000"/>
              </a:lnSpc>
              <a:defRPr/>
            </a:pPr>
            <a:r>
              <a:rPr lang="en-US" sz="4000" b="1" dirty="0" smtClean="0">
                <a:solidFill>
                  <a:schemeClr val="accent6"/>
                </a:solidFill>
                <a:latin typeface="Baha" pitchFamily="34" charset="0"/>
              </a:rPr>
              <a:t>A</a:t>
            </a:r>
            <a:r>
              <a:rPr lang="en-US" dirty="0" smtClean="0">
                <a:latin typeface="Baha" pitchFamily="34" charset="0"/>
              </a:rPr>
              <a:t>wareness</a:t>
            </a:r>
          </a:p>
          <a:p>
            <a:pPr eaLnBrk="1" hangingPunct="1">
              <a:lnSpc>
                <a:spcPct val="90000"/>
              </a:lnSpc>
              <a:defRPr/>
            </a:pPr>
            <a:r>
              <a:rPr lang="en-US" sz="4000" b="1" dirty="0" smtClean="0">
                <a:solidFill>
                  <a:schemeClr val="accent6"/>
                </a:solidFill>
                <a:latin typeface="Baha" pitchFamily="34" charset="0"/>
              </a:rPr>
              <a:t>K</a:t>
            </a:r>
            <a:r>
              <a:rPr lang="en-US" dirty="0" smtClean="0">
                <a:latin typeface="Baha" pitchFamily="34" charset="0"/>
              </a:rPr>
              <a:t>aizen</a:t>
            </a:r>
          </a:p>
          <a:p>
            <a:pPr eaLnBrk="1" hangingPunct="1">
              <a:lnSpc>
                <a:spcPct val="90000"/>
              </a:lnSpc>
              <a:defRPr/>
            </a:pPr>
            <a:r>
              <a:rPr lang="en-US" sz="4000" b="1" dirty="0" smtClean="0">
                <a:solidFill>
                  <a:schemeClr val="accent6"/>
                </a:solidFill>
                <a:latin typeface="Baha" pitchFamily="34" charset="0"/>
              </a:rPr>
              <a:t>E</a:t>
            </a:r>
            <a:r>
              <a:rPr lang="en-US" dirty="0" smtClean="0">
                <a:latin typeface="Baha" pitchFamily="34" charset="0"/>
              </a:rPr>
              <a:t>ncourage Reporting</a:t>
            </a:r>
          </a:p>
          <a:p>
            <a:pPr eaLnBrk="1" hangingPunct="1">
              <a:lnSpc>
                <a:spcPct val="90000"/>
              </a:lnSpc>
              <a:defRPr/>
            </a:pPr>
            <a:r>
              <a:rPr lang="en-US" sz="4000" b="1" dirty="0" smtClean="0">
                <a:solidFill>
                  <a:schemeClr val="accent6"/>
                </a:solidFill>
                <a:latin typeface="Baha" pitchFamily="34" charset="0"/>
              </a:rPr>
              <a:t>S</a:t>
            </a:r>
            <a:r>
              <a:rPr lang="en-US" dirty="0" smtClean="0">
                <a:latin typeface="Baha" pitchFamily="34" charset="0"/>
              </a:rPr>
              <a:t>ervice</a:t>
            </a:r>
          </a:p>
        </p:txBody>
      </p:sp>
    </p:spTree>
  </p:cSld>
  <p:clrMapOvr>
    <a:masterClrMapping/>
  </p:clrMapOvr>
  <p:transition/>
  <p:timing>
    <p:tnLst>
      <p:par>
        <p:cTn id="1" dur="indefinite" restart="never" nodeType="tmRoot"/>
      </p:par>
    </p:tnLst>
  </p:timing>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BWCover"/>
          <p:cNvPicPr>
            <a:picLocks noChangeAspect="1" noChangeArrowheads="1"/>
          </p:cNvPicPr>
          <p:nvPr/>
        </p:nvPicPr>
        <p:blipFill>
          <a:blip r:embed="rId3">
            <a:lum bright="-6000" contrast="36000"/>
          </a:blip>
          <a:srcRect t="1315"/>
          <a:stretch>
            <a:fillRect/>
          </a:stretch>
        </p:blipFill>
        <p:spPr bwMode="auto">
          <a:xfrm>
            <a:off x="2514600" y="762000"/>
            <a:ext cx="4384675" cy="5715000"/>
          </a:xfrm>
          <a:prstGeom prst="rect">
            <a:avLst/>
          </a:prstGeom>
          <a:noFill/>
          <a:effectLst>
            <a:outerShdw dist="71842" dir="2700000" algn="ctr" rotWithShape="0">
              <a:schemeClr val="bg2"/>
            </a:outerShdw>
          </a:effectLst>
        </p:spPr>
      </p:pic>
    </p:spTree>
  </p:cSld>
  <p:clrMapOvr>
    <a:masterClrMapping/>
  </p:clrMapOvr>
  <p:transition/>
  <p:timing>
    <p:tnLst>
      <p:par>
        <p:cTn id="1" dur="indefinite" restart="never" nodeType="tmRoot"/>
      </p:par>
    </p:tnLst>
  </p:timing>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7697" name="Group 5"/>
          <p:cNvGrpSpPr>
            <a:grpSpLocks/>
          </p:cNvGrpSpPr>
          <p:nvPr/>
        </p:nvGrpSpPr>
        <p:grpSpPr bwMode="auto">
          <a:xfrm>
            <a:off x="2479675" y="76200"/>
            <a:ext cx="4911725" cy="6705600"/>
            <a:chOff x="1562" y="48"/>
            <a:chExt cx="3094" cy="4224"/>
          </a:xfrm>
        </p:grpSpPr>
        <p:pic>
          <p:nvPicPr>
            <p:cNvPr id="86019" name="Picture 3" descr="scan0009"/>
            <p:cNvPicPr>
              <a:picLocks noChangeAspect="1" noChangeArrowheads="1"/>
            </p:cNvPicPr>
            <p:nvPr/>
          </p:nvPicPr>
          <p:blipFill>
            <a:blip r:embed="rId3">
              <a:lum bright="-24000" contrast="36000"/>
            </a:blip>
            <a:srcRect l="36053" t="6834" r="1498" b="28999"/>
            <a:stretch>
              <a:fillRect/>
            </a:stretch>
          </p:blipFill>
          <p:spPr bwMode="auto">
            <a:xfrm>
              <a:off x="1562" y="48"/>
              <a:ext cx="3094" cy="4224"/>
            </a:xfrm>
            <a:prstGeom prst="rect">
              <a:avLst/>
            </a:prstGeom>
            <a:noFill/>
            <a:effectLst>
              <a:outerShdw dist="71842" dir="2700000" algn="ctr" rotWithShape="0">
                <a:schemeClr val="bg2"/>
              </a:outerShdw>
            </a:effectLst>
          </p:spPr>
        </p:pic>
        <p:sp>
          <p:nvSpPr>
            <p:cNvPr id="797699" name="Rectangle 4"/>
            <p:cNvSpPr>
              <a:spLocks noChangeArrowheads="1"/>
            </p:cNvSpPr>
            <p:nvPr/>
          </p:nvSpPr>
          <p:spPr bwMode="auto">
            <a:xfrm>
              <a:off x="3072" y="3744"/>
              <a:ext cx="1536" cy="480"/>
            </a:xfrm>
            <a:prstGeom prst="rect">
              <a:avLst/>
            </a:prstGeom>
            <a:solidFill>
              <a:schemeClr val="tx1"/>
            </a:solidFill>
            <a:ln w="9525">
              <a:solidFill>
                <a:schemeClr val="tx1"/>
              </a:solidFill>
              <a:miter lim="800000"/>
              <a:headEnd/>
              <a:tailEnd/>
            </a:ln>
          </p:spPr>
          <p:txBody>
            <a:bodyPr wrap="none" anchor="ctr"/>
            <a:lstStyle/>
            <a:p>
              <a:endParaRPr lang="en-US">
                <a:latin typeface="Comic Sans MS" pitchFamily="66" charset="0"/>
              </a:endParaRPr>
            </a:p>
          </p:txBody>
        </p:sp>
      </p:grpSp>
    </p:spTree>
  </p:cSld>
  <p:clrMapOvr>
    <a:masterClrMapping/>
  </p:clrMapOvr>
  <p:transition/>
  <p:timing>
    <p:tnLst>
      <p:par>
        <p:cTn id="1" dur="indefinite" restart="never" nodeType="tmRoot"/>
      </p:par>
    </p:tnLst>
  </p:timing>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lstStyle/>
          <a:p>
            <a:pPr eaLnBrk="1" hangingPunct="1">
              <a:defRPr/>
            </a:pPr>
            <a:r>
              <a:rPr lang="en-US"/>
              <a:t>Kaizen and Mistakes</a:t>
            </a:r>
          </a:p>
        </p:txBody>
      </p:sp>
      <p:sp>
        <p:nvSpPr>
          <p:cNvPr id="257027" name="Rectangle 3"/>
          <p:cNvSpPr>
            <a:spLocks noGrp="1" noChangeArrowheads="1"/>
          </p:cNvSpPr>
          <p:nvPr>
            <p:ph idx="1"/>
          </p:nvPr>
        </p:nvSpPr>
        <p:spPr>
          <a:xfrm>
            <a:off x="0" y="1893888"/>
            <a:ext cx="8420100" cy="4114800"/>
          </a:xfrm>
        </p:spPr>
        <p:txBody>
          <a:bodyPr/>
          <a:lstStyle/>
          <a:p>
            <a:pPr marL="609600" indent="-609600" eaLnBrk="1" hangingPunct="1">
              <a:defRPr/>
            </a:pPr>
            <a:r>
              <a:rPr lang="en-US" sz="2800" dirty="0"/>
              <a:t>Workplace </a:t>
            </a:r>
            <a:r>
              <a:rPr lang="en-US" sz="2800" dirty="0" smtClean="0"/>
              <a:t>Injuries - Toyota</a:t>
            </a:r>
            <a:endParaRPr lang="en-US" sz="2800" dirty="0"/>
          </a:p>
          <a:p>
            <a:pPr marL="990600" lvl="1" indent="-533400" eaLnBrk="1" hangingPunct="1">
              <a:buFont typeface="Arial" pitchFamily="34" charset="0"/>
              <a:buChar char="•"/>
              <a:defRPr/>
            </a:pPr>
            <a:r>
              <a:rPr lang="en-US" sz="2400" dirty="0"/>
              <a:t>Don’t send injured workers home. Place them in other jobs </a:t>
            </a:r>
          </a:p>
          <a:p>
            <a:pPr marL="1371600" lvl="2" indent="-457200" eaLnBrk="1" hangingPunct="1">
              <a:buFont typeface="Arial" pitchFamily="34" charset="0"/>
              <a:buChar char="•"/>
              <a:defRPr/>
            </a:pPr>
            <a:r>
              <a:rPr lang="en-US" sz="1800" dirty="0"/>
              <a:t>Reduces depression</a:t>
            </a:r>
          </a:p>
          <a:p>
            <a:pPr marL="1371600" lvl="2" indent="-457200" eaLnBrk="1" hangingPunct="1">
              <a:buFont typeface="Arial" pitchFamily="34" charset="0"/>
              <a:buChar char="•"/>
              <a:defRPr/>
            </a:pPr>
            <a:r>
              <a:rPr lang="en-US" sz="1800" dirty="0"/>
              <a:t>Saves $1.80/hour due to insurance costs and hiring a temporary worker to replace them </a:t>
            </a:r>
          </a:p>
          <a:p>
            <a:pPr marL="990600" lvl="1" indent="-533400" eaLnBrk="1" hangingPunct="1">
              <a:buFont typeface="Arial" pitchFamily="34" charset="0"/>
              <a:buChar char="•"/>
              <a:defRPr/>
            </a:pPr>
            <a:r>
              <a:rPr lang="en-US" sz="2400" dirty="0"/>
              <a:t>Georgetown Results based on 4700 employees: </a:t>
            </a:r>
          </a:p>
          <a:p>
            <a:pPr marL="1371600" lvl="2" indent="-457200" eaLnBrk="1" hangingPunct="1">
              <a:buFont typeface="Arial" pitchFamily="34" charset="0"/>
              <a:buChar char="•"/>
              <a:defRPr/>
            </a:pPr>
            <a:r>
              <a:rPr lang="en-US" sz="1800" dirty="0"/>
              <a:t>Reduced short-term personal leave and long-term disability costs </a:t>
            </a:r>
            <a:r>
              <a:rPr lang="en-US" sz="1800" dirty="0" smtClean="0"/>
              <a:t/>
            </a:r>
            <a:br>
              <a:rPr lang="en-US" sz="1800" dirty="0" smtClean="0"/>
            </a:br>
            <a:r>
              <a:rPr lang="en-US" sz="1800" dirty="0" smtClean="0"/>
              <a:t>by </a:t>
            </a:r>
            <a:r>
              <a:rPr lang="en-US" sz="1800" dirty="0"/>
              <a:t>40% </a:t>
            </a:r>
          </a:p>
          <a:p>
            <a:pPr marL="1371600" lvl="2" indent="-457200" eaLnBrk="1" hangingPunct="1">
              <a:buFont typeface="Arial" pitchFamily="34" charset="0"/>
              <a:buChar char="•"/>
              <a:defRPr/>
            </a:pPr>
            <a:r>
              <a:rPr lang="en-US" sz="1800" dirty="0"/>
              <a:t>OSHA recordable incident rates in the 1990’s was28%, now it is at 5%</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7027">
                                            <p:txEl>
                                              <p:pRg st="0" end="0"/>
                                            </p:txEl>
                                          </p:spTgt>
                                        </p:tgtEl>
                                        <p:attrNameLst>
                                          <p:attrName>style.visibility</p:attrName>
                                        </p:attrNameLst>
                                      </p:cBhvr>
                                      <p:to>
                                        <p:strVal val="visible"/>
                                      </p:to>
                                    </p:set>
                                    <p:anim calcmode="lin" valueType="num">
                                      <p:cBhvr additive="base">
                                        <p:cTn id="7" dur="500" fill="hold"/>
                                        <p:tgtEl>
                                          <p:spTgt spid="2570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70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7027">
                                            <p:txEl>
                                              <p:pRg st="1" end="1"/>
                                            </p:txEl>
                                          </p:spTgt>
                                        </p:tgtEl>
                                        <p:attrNameLst>
                                          <p:attrName>style.visibility</p:attrName>
                                        </p:attrNameLst>
                                      </p:cBhvr>
                                      <p:to>
                                        <p:strVal val="visible"/>
                                      </p:to>
                                    </p:set>
                                    <p:anim calcmode="lin" valueType="num">
                                      <p:cBhvr additive="base">
                                        <p:cTn id="13" dur="500" fill="hold"/>
                                        <p:tgtEl>
                                          <p:spTgt spid="2570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70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7027">
                                            <p:txEl>
                                              <p:pRg st="2" end="2"/>
                                            </p:txEl>
                                          </p:spTgt>
                                        </p:tgtEl>
                                        <p:attrNameLst>
                                          <p:attrName>style.visibility</p:attrName>
                                        </p:attrNameLst>
                                      </p:cBhvr>
                                      <p:to>
                                        <p:strVal val="visible"/>
                                      </p:to>
                                    </p:set>
                                    <p:anim calcmode="lin" valueType="num">
                                      <p:cBhvr additive="base">
                                        <p:cTn id="19" dur="500" fill="hold"/>
                                        <p:tgtEl>
                                          <p:spTgt spid="2570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70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7027">
                                            <p:txEl>
                                              <p:pRg st="3" end="3"/>
                                            </p:txEl>
                                          </p:spTgt>
                                        </p:tgtEl>
                                        <p:attrNameLst>
                                          <p:attrName>style.visibility</p:attrName>
                                        </p:attrNameLst>
                                      </p:cBhvr>
                                      <p:to>
                                        <p:strVal val="visible"/>
                                      </p:to>
                                    </p:set>
                                    <p:anim calcmode="lin" valueType="num">
                                      <p:cBhvr additive="base">
                                        <p:cTn id="25" dur="500" fill="hold"/>
                                        <p:tgtEl>
                                          <p:spTgt spid="2570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70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57027">
                                            <p:txEl>
                                              <p:pRg st="4" end="4"/>
                                            </p:txEl>
                                          </p:spTgt>
                                        </p:tgtEl>
                                        <p:attrNameLst>
                                          <p:attrName>style.visibility</p:attrName>
                                        </p:attrNameLst>
                                      </p:cBhvr>
                                      <p:to>
                                        <p:strVal val="visible"/>
                                      </p:to>
                                    </p:set>
                                    <p:anim calcmode="lin" valueType="num">
                                      <p:cBhvr additive="base">
                                        <p:cTn id="31" dur="500" fill="hold"/>
                                        <p:tgtEl>
                                          <p:spTgt spid="25702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570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7027">
                                            <p:txEl>
                                              <p:pRg st="5" end="5"/>
                                            </p:txEl>
                                          </p:spTgt>
                                        </p:tgtEl>
                                        <p:attrNameLst>
                                          <p:attrName>style.visibility</p:attrName>
                                        </p:attrNameLst>
                                      </p:cBhvr>
                                      <p:to>
                                        <p:strVal val="visible"/>
                                      </p:to>
                                    </p:set>
                                    <p:anim calcmode="lin" valueType="num">
                                      <p:cBhvr additive="base">
                                        <p:cTn id="37" dur="500" fill="hold"/>
                                        <p:tgtEl>
                                          <p:spTgt spid="25702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5702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7027">
                                            <p:txEl>
                                              <p:pRg st="6" end="6"/>
                                            </p:txEl>
                                          </p:spTgt>
                                        </p:tgtEl>
                                        <p:attrNameLst>
                                          <p:attrName>style.visibility</p:attrName>
                                        </p:attrNameLst>
                                      </p:cBhvr>
                                      <p:to>
                                        <p:strVal val="visible"/>
                                      </p:to>
                                    </p:set>
                                    <p:anim calcmode="lin" valueType="num">
                                      <p:cBhvr additive="base">
                                        <p:cTn id="43" dur="500" fill="hold"/>
                                        <p:tgtEl>
                                          <p:spTgt spid="25702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5702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7" grpId="0" build="p" bldLvl="5"/>
    </p:bldLst>
  </p:timing>
</p:sld>
</file>

<file path=ppt/slides/slide4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eaLnBrk="1" hangingPunct="1">
              <a:defRPr/>
            </a:pPr>
            <a:r>
              <a:rPr lang="en-US"/>
              <a:t>Kaizen and Mistakes</a:t>
            </a:r>
          </a:p>
        </p:txBody>
      </p:sp>
      <p:sp>
        <p:nvSpPr>
          <p:cNvPr id="108547" name="Rectangle 3"/>
          <p:cNvSpPr>
            <a:spLocks noGrp="1" noChangeArrowheads="1"/>
          </p:cNvSpPr>
          <p:nvPr>
            <p:ph idx="1"/>
          </p:nvPr>
        </p:nvSpPr>
        <p:spPr>
          <a:xfrm>
            <a:off x="150813" y="1979613"/>
            <a:ext cx="8420100" cy="4114800"/>
          </a:xfrm>
        </p:spPr>
        <p:txBody>
          <a:bodyPr/>
          <a:lstStyle/>
          <a:p>
            <a:pPr eaLnBrk="1" hangingPunct="1">
              <a:defRPr/>
            </a:pPr>
            <a:r>
              <a:rPr lang="en-US" sz="2800" dirty="0"/>
              <a:t>HRO’s</a:t>
            </a:r>
          </a:p>
          <a:p>
            <a:pPr eaLnBrk="1" hangingPunct="1">
              <a:buFont typeface="Arial" pitchFamily="34" charset="0"/>
              <a:buChar char="•"/>
              <a:defRPr/>
            </a:pPr>
            <a:r>
              <a:rPr lang="en-US" sz="2800" dirty="0"/>
              <a:t>The Toyota Assembly Line:  A Metaphor </a:t>
            </a:r>
            <a:br>
              <a:rPr lang="en-US" sz="2800" dirty="0"/>
            </a:br>
            <a:r>
              <a:rPr lang="en-US" sz="2800" dirty="0"/>
              <a:t>for Life</a:t>
            </a:r>
          </a:p>
          <a:p>
            <a:pPr eaLnBrk="1" hangingPunct="1">
              <a:buFont typeface="Arial" pitchFamily="34" charset="0"/>
              <a:buChar char="•"/>
              <a:defRPr/>
            </a:pPr>
            <a:r>
              <a:rPr lang="en-US" sz="2800" dirty="0"/>
              <a:t>Workplace Injuries</a:t>
            </a:r>
          </a:p>
          <a:p>
            <a:pPr lvl="1" eaLnBrk="1" hangingPunct="1">
              <a:buFont typeface="Arial" pitchFamily="34" charset="0"/>
              <a:buChar char="•"/>
              <a:defRPr/>
            </a:pPr>
            <a:r>
              <a:rPr lang="en-US" sz="2400" dirty="0"/>
              <a:t>The </a:t>
            </a:r>
            <a:r>
              <a:rPr lang="en-US" sz="2400" dirty="0" err="1"/>
              <a:t>Andon</a:t>
            </a:r>
            <a:r>
              <a:rPr lang="en-US" sz="2400" dirty="0"/>
              <a:t> Cord: Early Symptom Intervention Program </a:t>
            </a:r>
          </a:p>
          <a:p>
            <a:pPr lvl="2" eaLnBrk="1" hangingPunct="1">
              <a:buFont typeface="Arial" pitchFamily="34" charset="0"/>
              <a:buChar char="•"/>
              <a:defRPr/>
            </a:pPr>
            <a:r>
              <a:rPr lang="en-US" sz="2000" dirty="0"/>
              <a:t>Difficulty of process, discomfort, pain, injury </a:t>
            </a:r>
          </a:p>
          <a:p>
            <a:pPr lvl="2" eaLnBrk="1" hangingPunct="1">
              <a:buFont typeface="Arial" pitchFamily="34" charset="0"/>
              <a:buChar char="•"/>
              <a:defRPr/>
            </a:pPr>
            <a:r>
              <a:rPr lang="en-US" sz="2000" dirty="0"/>
              <a:t>Report of injury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 calcmode="lin" valueType="num">
                                      <p:cBhvr>
                                        <p:cTn id="7" dur="500" fill="hold"/>
                                        <p:tgtEl>
                                          <p:spTgt spid="10854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854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08547">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10854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08547">
                                            <p:txEl>
                                              <p:pRg st="1" end="1"/>
                                            </p:txEl>
                                          </p:spTgt>
                                        </p:tgtEl>
                                        <p:attrNameLst>
                                          <p:attrName>style.visibility</p:attrName>
                                        </p:attrNameLst>
                                      </p:cBhvr>
                                      <p:to>
                                        <p:strVal val="visible"/>
                                      </p:to>
                                    </p:set>
                                    <p:anim calcmode="lin" valueType="num">
                                      <p:cBhvr>
                                        <p:cTn id="15" dur="500" fill="hold"/>
                                        <p:tgtEl>
                                          <p:spTgt spid="108547">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108547">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108547">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10854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108547">
                                            <p:txEl>
                                              <p:pRg st="2" end="2"/>
                                            </p:txEl>
                                          </p:spTgt>
                                        </p:tgtEl>
                                        <p:attrNameLst>
                                          <p:attrName>style.visibility</p:attrName>
                                        </p:attrNameLst>
                                      </p:cBhvr>
                                      <p:to>
                                        <p:strVal val="visible"/>
                                      </p:to>
                                    </p:set>
                                    <p:anim calcmode="lin" valueType="num">
                                      <p:cBhvr>
                                        <p:cTn id="23" dur="500" fill="hold"/>
                                        <p:tgtEl>
                                          <p:spTgt spid="108547">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108547">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108547">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108547">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108547">
                                            <p:txEl>
                                              <p:pRg st="3" end="3"/>
                                            </p:txEl>
                                          </p:spTgt>
                                        </p:tgtEl>
                                        <p:attrNameLst>
                                          <p:attrName>style.visibility</p:attrName>
                                        </p:attrNameLst>
                                      </p:cBhvr>
                                      <p:to>
                                        <p:strVal val="visible"/>
                                      </p:to>
                                    </p:set>
                                    <p:anim calcmode="lin" valueType="num">
                                      <p:cBhvr>
                                        <p:cTn id="31" dur="500" fill="hold"/>
                                        <p:tgtEl>
                                          <p:spTgt spid="108547">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108547">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108547">
                                            <p:txEl>
                                              <p:pRg st="3" end="3"/>
                                            </p:txEl>
                                          </p:spTgt>
                                        </p:tgtEl>
                                        <p:attrNameLst>
                                          <p:attrName>style.rotation</p:attrName>
                                        </p:attrNameLst>
                                      </p:cBhvr>
                                      <p:tavLst>
                                        <p:tav tm="0">
                                          <p:val>
                                            <p:fltVal val="360"/>
                                          </p:val>
                                        </p:tav>
                                        <p:tav tm="100000">
                                          <p:val>
                                            <p:fltVal val="0"/>
                                          </p:val>
                                        </p:tav>
                                      </p:tavLst>
                                    </p:anim>
                                    <p:animEffect transition="in" filter="fade">
                                      <p:cBhvr>
                                        <p:cTn id="34" dur="500"/>
                                        <p:tgtEl>
                                          <p:spTgt spid="108547">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108547">
                                            <p:txEl>
                                              <p:pRg st="4" end="4"/>
                                            </p:txEl>
                                          </p:spTgt>
                                        </p:tgtEl>
                                        <p:attrNameLst>
                                          <p:attrName>style.visibility</p:attrName>
                                        </p:attrNameLst>
                                      </p:cBhvr>
                                      <p:to>
                                        <p:strVal val="visible"/>
                                      </p:to>
                                    </p:set>
                                    <p:anim calcmode="lin" valueType="num">
                                      <p:cBhvr>
                                        <p:cTn id="39" dur="500" fill="hold"/>
                                        <p:tgtEl>
                                          <p:spTgt spid="108547">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108547">
                                            <p:txEl>
                                              <p:pRg st="4" end="4"/>
                                            </p:txEl>
                                          </p:spTgt>
                                        </p:tgtEl>
                                        <p:attrNameLst>
                                          <p:attrName>ppt_h</p:attrName>
                                        </p:attrNameLst>
                                      </p:cBhvr>
                                      <p:tavLst>
                                        <p:tav tm="0">
                                          <p:val>
                                            <p:fltVal val="0"/>
                                          </p:val>
                                        </p:tav>
                                        <p:tav tm="100000">
                                          <p:val>
                                            <p:strVal val="#ppt_h"/>
                                          </p:val>
                                        </p:tav>
                                      </p:tavLst>
                                    </p:anim>
                                    <p:anim calcmode="lin" valueType="num">
                                      <p:cBhvr>
                                        <p:cTn id="41" dur="500" fill="hold"/>
                                        <p:tgtEl>
                                          <p:spTgt spid="108547">
                                            <p:txEl>
                                              <p:pRg st="4" end="4"/>
                                            </p:txEl>
                                          </p:spTgt>
                                        </p:tgtEl>
                                        <p:attrNameLst>
                                          <p:attrName>style.rotation</p:attrName>
                                        </p:attrNameLst>
                                      </p:cBhvr>
                                      <p:tavLst>
                                        <p:tav tm="0">
                                          <p:val>
                                            <p:fltVal val="360"/>
                                          </p:val>
                                        </p:tav>
                                        <p:tav tm="100000">
                                          <p:val>
                                            <p:fltVal val="0"/>
                                          </p:val>
                                        </p:tav>
                                      </p:tavLst>
                                    </p:anim>
                                    <p:animEffect transition="in" filter="fade">
                                      <p:cBhvr>
                                        <p:cTn id="42" dur="500"/>
                                        <p:tgtEl>
                                          <p:spTgt spid="108547">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childTnLst>
                                    <p:set>
                                      <p:cBhvr>
                                        <p:cTn id="46" dur="1" fill="hold">
                                          <p:stCondLst>
                                            <p:cond delay="0"/>
                                          </p:stCondLst>
                                        </p:cTn>
                                        <p:tgtEl>
                                          <p:spTgt spid="108547">
                                            <p:txEl>
                                              <p:pRg st="5" end="5"/>
                                            </p:txEl>
                                          </p:spTgt>
                                        </p:tgtEl>
                                        <p:attrNameLst>
                                          <p:attrName>style.visibility</p:attrName>
                                        </p:attrNameLst>
                                      </p:cBhvr>
                                      <p:to>
                                        <p:strVal val="visible"/>
                                      </p:to>
                                    </p:set>
                                    <p:anim calcmode="lin" valueType="num">
                                      <p:cBhvr>
                                        <p:cTn id="47" dur="500" fill="hold"/>
                                        <p:tgtEl>
                                          <p:spTgt spid="108547">
                                            <p:txEl>
                                              <p:pRg st="5" end="5"/>
                                            </p:txEl>
                                          </p:spTgt>
                                        </p:tgtEl>
                                        <p:attrNameLst>
                                          <p:attrName>ppt_w</p:attrName>
                                        </p:attrNameLst>
                                      </p:cBhvr>
                                      <p:tavLst>
                                        <p:tav tm="0">
                                          <p:val>
                                            <p:fltVal val="0"/>
                                          </p:val>
                                        </p:tav>
                                        <p:tav tm="100000">
                                          <p:val>
                                            <p:strVal val="#ppt_w"/>
                                          </p:val>
                                        </p:tav>
                                      </p:tavLst>
                                    </p:anim>
                                    <p:anim calcmode="lin" valueType="num">
                                      <p:cBhvr>
                                        <p:cTn id="48" dur="500" fill="hold"/>
                                        <p:tgtEl>
                                          <p:spTgt spid="108547">
                                            <p:txEl>
                                              <p:pRg st="5" end="5"/>
                                            </p:txEl>
                                          </p:spTgt>
                                        </p:tgtEl>
                                        <p:attrNameLst>
                                          <p:attrName>ppt_h</p:attrName>
                                        </p:attrNameLst>
                                      </p:cBhvr>
                                      <p:tavLst>
                                        <p:tav tm="0">
                                          <p:val>
                                            <p:fltVal val="0"/>
                                          </p:val>
                                        </p:tav>
                                        <p:tav tm="100000">
                                          <p:val>
                                            <p:strVal val="#ppt_h"/>
                                          </p:val>
                                        </p:tav>
                                      </p:tavLst>
                                    </p:anim>
                                    <p:anim calcmode="lin" valueType="num">
                                      <p:cBhvr>
                                        <p:cTn id="49" dur="500" fill="hold"/>
                                        <p:tgtEl>
                                          <p:spTgt spid="108547">
                                            <p:txEl>
                                              <p:pRg st="5" end="5"/>
                                            </p:txEl>
                                          </p:spTgt>
                                        </p:tgtEl>
                                        <p:attrNameLst>
                                          <p:attrName>style.rotation</p:attrName>
                                        </p:attrNameLst>
                                      </p:cBhvr>
                                      <p:tavLst>
                                        <p:tav tm="0">
                                          <p:val>
                                            <p:fltVal val="360"/>
                                          </p:val>
                                        </p:tav>
                                        <p:tav tm="100000">
                                          <p:val>
                                            <p:fltVal val="0"/>
                                          </p:val>
                                        </p:tav>
                                      </p:tavLst>
                                    </p:anim>
                                    <p:animEffect transition="in" filter="fade">
                                      <p:cBhvr>
                                        <p:cTn id="50" dur="500"/>
                                        <p:tgtEl>
                                          <p:spTgt spid="1085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bldLvl="5"/>
    </p:bldLst>
  </p:timing>
</p:sld>
</file>

<file path=ppt/slides/slide4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219200"/>
            <a:ext cx="7467600" cy="3962400"/>
          </a:xfrm>
        </p:spPr>
        <p:txBody>
          <a:bodyPr/>
          <a:lstStyle/>
          <a:p>
            <a:pPr eaLnBrk="1" hangingPunct="1">
              <a:defRPr/>
            </a:pPr>
            <a:r>
              <a:rPr lang="en-US" dirty="0" smtClean="0"/>
              <a:t>Skill # 7</a:t>
            </a:r>
            <a:br>
              <a:rPr lang="en-US" dirty="0" smtClean="0"/>
            </a:br>
            <a:r>
              <a:rPr lang="en-US" dirty="0" smtClean="0"/>
              <a:t>  Service</a:t>
            </a:r>
            <a:endParaRPr lang="en-US" dirty="0"/>
          </a:p>
        </p:txBody>
      </p:sp>
      <p:sp>
        <p:nvSpPr>
          <p:cNvPr id="3" name="Subtitle 2"/>
          <p:cNvSpPr>
            <a:spLocks noGrp="1"/>
          </p:cNvSpPr>
          <p:nvPr>
            <p:ph type="subTitle" idx="1"/>
          </p:nvPr>
        </p:nvSpPr>
        <p:spPr/>
        <p:txBody>
          <a:bodyPr/>
          <a:lstStyle/>
          <a:p>
            <a:pPr eaLnBrk="1" hangingPunct="1">
              <a:defRPr/>
            </a:pPr>
            <a:endParaRPr lang="en-US" dirty="0"/>
          </a:p>
        </p:txBody>
      </p:sp>
    </p:spTree>
  </p:cSld>
  <p:clrMapOvr>
    <a:masterClrMapping/>
  </p:clrMapOvr>
  <p:transition/>
  <p:timing>
    <p:tnLst>
      <p:par>
        <p:cTn id="1" dur="indefinite" restart="never" nodeType="tmRoot"/>
      </p:par>
    </p:tnLst>
  </p:timing>
</p:sld>
</file>

<file path=ppt/slides/slide4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658" name="Picture 6" descr="nucleus accumbens.jpg"/>
          <p:cNvPicPr>
            <a:picLocks noChangeAspect="1"/>
          </p:cNvPicPr>
          <p:nvPr/>
        </p:nvPicPr>
        <p:blipFill>
          <a:blip r:embed="rId3" cstate="print"/>
          <a:srcRect/>
          <a:stretch>
            <a:fillRect/>
          </a:stretch>
        </p:blipFill>
        <p:spPr bwMode="auto">
          <a:xfrm>
            <a:off x="969963" y="0"/>
            <a:ext cx="6951662" cy="6051550"/>
          </a:xfrm>
          <a:prstGeom prst="rect">
            <a:avLst/>
          </a:prstGeom>
          <a:noFill/>
          <a:ln w="9525">
            <a:noFill/>
            <a:miter lim="800000"/>
            <a:headEnd/>
            <a:tailEnd/>
          </a:ln>
        </p:spPr>
      </p:pic>
      <p:sp>
        <p:nvSpPr>
          <p:cNvPr id="12" name="TextBox 11"/>
          <p:cNvSpPr txBox="1"/>
          <p:nvPr/>
        </p:nvSpPr>
        <p:spPr>
          <a:xfrm>
            <a:off x="1700213" y="5951538"/>
            <a:ext cx="5673725" cy="522287"/>
          </a:xfrm>
          <a:prstGeom prst="rect">
            <a:avLst/>
          </a:prstGeom>
          <a:noFill/>
        </p:spPr>
        <p:txBody>
          <a:bodyPr wrap="none">
            <a:spAutoFit/>
          </a:bodyPr>
          <a:lstStyle/>
          <a:p>
            <a:pPr>
              <a:defRPr/>
            </a:pPr>
            <a:r>
              <a:rPr lang="en-US" sz="2800" dirty="0">
                <a:effectLst>
                  <a:outerShdw blurRad="38100" dist="38100" dir="2700000" algn="tl">
                    <a:srgbClr val="000000">
                      <a:alpha val="43137"/>
                    </a:srgbClr>
                  </a:outerShdw>
                </a:effectLst>
                <a:latin typeface="+mj-lt"/>
                <a:ea typeface="+mj-ea"/>
                <a:cs typeface="+mj-cs"/>
              </a:rPr>
              <a:t>Nucleus Accumbens = Pleasure Center</a:t>
            </a:r>
          </a:p>
        </p:txBody>
      </p:sp>
      <p:sp>
        <p:nvSpPr>
          <p:cNvPr id="7" name="Oval 6"/>
          <p:cNvSpPr/>
          <p:nvPr/>
        </p:nvSpPr>
        <p:spPr>
          <a:xfrm>
            <a:off x="1295400" y="3749675"/>
            <a:ext cx="1874838" cy="1020763"/>
          </a:xfrm>
          <a:prstGeom prst="ellipse">
            <a:avLst/>
          </a:prstGeom>
          <a:noFill/>
          <a:ln w="38100" cmpd="sng"/>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Oval 8"/>
          <p:cNvSpPr/>
          <p:nvPr/>
        </p:nvSpPr>
        <p:spPr>
          <a:xfrm>
            <a:off x="2941638" y="3368675"/>
            <a:ext cx="1203325" cy="1020763"/>
          </a:xfrm>
          <a:prstGeom prst="ellipse">
            <a:avLst/>
          </a:prstGeom>
          <a:noFill/>
          <a:ln w="38100" cmpd="sng"/>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3832007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4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81" name="Picture 1" descr="posterior superior temporal sulcus.jpg"/>
          <p:cNvPicPr>
            <a:picLocks noChangeAspect="1"/>
          </p:cNvPicPr>
          <p:nvPr/>
        </p:nvPicPr>
        <p:blipFill>
          <a:blip r:embed="rId3" cstate="print"/>
          <a:srcRect/>
          <a:stretch>
            <a:fillRect/>
          </a:stretch>
        </p:blipFill>
        <p:spPr bwMode="auto">
          <a:xfrm>
            <a:off x="530225" y="754063"/>
            <a:ext cx="7975600" cy="4714875"/>
          </a:xfrm>
          <a:prstGeom prst="rect">
            <a:avLst/>
          </a:prstGeom>
          <a:noFill/>
          <a:ln w="9525">
            <a:noFill/>
            <a:miter lim="800000"/>
            <a:headEnd/>
            <a:tailEnd/>
          </a:ln>
        </p:spPr>
      </p:pic>
      <p:sp>
        <p:nvSpPr>
          <p:cNvPr id="3" name="TextBox 2"/>
          <p:cNvSpPr txBox="1"/>
          <p:nvPr/>
        </p:nvSpPr>
        <p:spPr>
          <a:xfrm>
            <a:off x="422275" y="5819775"/>
            <a:ext cx="8069263" cy="523875"/>
          </a:xfrm>
          <a:prstGeom prst="rect">
            <a:avLst/>
          </a:prstGeom>
          <a:noFill/>
        </p:spPr>
        <p:txBody>
          <a:bodyPr wrap="none">
            <a:spAutoFit/>
          </a:bodyPr>
          <a:lstStyle/>
          <a:p>
            <a:pPr>
              <a:defRPr/>
            </a:pPr>
            <a:r>
              <a:rPr lang="en-US" sz="2800" dirty="0">
                <a:effectLst>
                  <a:outerShdw blurRad="38100" dist="38100" dir="2700000" algn="tl">
                    <a:srgbClr val="000000">
                      <a:alpha val="43137"/>
                    </a:srgbClr>
                  </a:outerShdw>
                </a:effectLst>
                <a:latin typeface="+mj-lt"/>
                <a:ea typeface="+mj-ea"/>
                <a:cs typeface="+mj-cs"/>
              </a:rPr>
              <a:t>Posterior Superior Temporal Sulcus = Altruism Center</a:t>
            </a:r>
          </a:p>
        </p:txBody>
      </p:sp>
      <p:sp>
        <p:nvSpPr>
          <p:cNvPr id="4" name="Oval 4"/>
          <p:cNvSpPr>
            <a:spLocks noChangeArrowheads="1"/>
          </p:cNvSpPr>
          <p:nvPr/>
        </p:nvSpPr>
        <p:spPr bwMode="auto">
          <a:xfrm rot="21123241">
            <a:off x="2116138" y="3611563"/>
            <a:ext cx="6161087" cy="701675"/>
          </a:xfrm>
          <a:prstGeom prst="ellipse">
            <a:avLst/>
          </a:prstGeom>
          <a:noFill/>
          <a:ln w="57150">
            <a:solidFill>
              <a:srgbClr val="FF0000"/>
            </a:solidFill>
            <a:round/>
            <a:headEnd/>
            <a:tailEnd/>
          </a:ln>
          <a:effectLst>
            <a:outerShdw dist="35921" dir="2700000" algn="ctr" rotWithShape="0">
              <a:schemeClr val="tx1"/>
            </a:outerShdw>
          </a:effectLst>
        </p:spPr>
        <p:txBody>
          <a:bodyPr wrap="none" anchor="ctr"/>
          <a:lstStyle/>
          <a:p>
            <a:pPr>
              <a:defRPr/>
            </a:pPr>
            <a:endParaRPr lang="en-US" dirty="0">
              <a:cs typeface="+mn-cs"/>
            </a:endParaRPr>
          </a:p>
        </p:txBody>
      </p:sp>
    </p:spTree>
    <p:extLst>
      <p:ext uri="{BB962C8B-B14F-4D97-AF65-F5344CB8AC3E}">
        <p14:creationId xmlns:p14="http://schemas.microsoft.com/office/powerpoint/2010/main" val="3123361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3725" y="609600"/>
            <a:ext cx="7772400" cy="4114800"/>
          </a:xfrm>
        </p:spPr>
        <p:txBody>
          <a:bodyPr/>
          <a:lstStyle/>
          <a:p>
            <a:pPr marL="0" indent="0">
              <a:buFontTx/>
              <a:buNone/>
              <a:defRPr/>
            </a:pPr>
            <a:r>
              <a:rPr lang="en-US" dirty="0" smtClean="0">
                <a:solidFill>
                  <a:schemeClr val="tx1"/>
                </a:solidFill>
              </a:rPr>
              <a:t>“We’re in the customer-service business; we happen to offer air transportation.  We consider our employees to be our number-one customer, our passengers our second and our shareholders our third.”</a:t>
            </a:r>
            <a:br>
              <a:rPr lang="en-US" dirty="0" smtClean="0">
                <a:solidFill>
                  <a:schemeClr val="tx1"/>
                </a:solidFill>
              </a:rPr>
            </a:br>
            <a:endParaRPr lang="en-US" dirty="0" smtClean="0">
              <a:solidFill>
                <a:schemeClr val="tx1"/>
              </a:solidFill>
            </a:endParaRPr>
          </a:p>
          <a:p>
            <a:pPr algn="r">
              <a:buFontTx/>
              <a:buNone/>
              <a:defRPr/>
            </a:pPr>
            <a:r>
              <a:rPr lang="en-US" sz="2400" dirty="0" smtClean="0">
                <a:solidFill>
                  <a:schemeClr val="tx1"/>
                </a:solidFill>
              </a:rPr>
              <a:t>Colleen Barrett</a:t>
            </a:r>
          </a:p>
          <a:p>
            <a:pPr algn="r">
              <a:buFontTx/>
              <a:buNone/>
              <a:defRPr/>
            </a:pPr>
            <a:r>
              <a:rPr lang="en-US" sz="2400" dirty="0" smtClean="0">
                <a:solidFill>
                  <a:schemeClr val="tx1"/>
                </a:solidFill>
              </a:rPr>
              <a:t>Past CEO, Southwest Airlines</a:t>
            </a:r>
            <a:endParaRPr lang="en-US" sz="2400" dirty="0">
              <a:solidFill>
                <a:schemeClr val="tx1"/>
              </a:solidFill>
            </a:endParaRPr>
          </a:p>
        </p:txBody>
      </p:sp>
    </p:spTree>
    <p:extLst>
      <p:ext uri="{BB962C8B-B14F-4D97-AF65-F5344CB8AC3E}">
        <p14:creationId xmlns:p14="http://schemas.microsoft.com/office/powerpoint/2010/main" val="305203316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6"/>
          <p:cNvSpPr>
            <a:spLocks noGrp="1" noChangeArrowheads="1"/>
          </p:cNvSpPr>
          <p:nvPr>
            <p:ph type="title"/>
          </p:nvPr>
        </p:nvSpPr>
        <p:spPr/>
        <p:txBody>
          <a:bodyPr/>
          <a:lstStyle/>
          <a:p>
            <a:pPr eaLnBrk="1" hangingPunct="1">
              <a:defRPr/>
            </a:pPr>
            <a:r>
              <a:rPr lang="en-US" smtClean="0"/>
              <a:t>Creativity Caveat</a:t>
            </a:r>
          </a:p>
        </p:txBody>
      </p:sp>
      <p:sp>
        <p:nvSpPr>
          <p:cNvPr id="40963" name="Rectangle 7"/>
          <p:cNvSpPr>
            <a:spLocks noGrp="1" noChangeArrowheads="1"/>
          </p:cNvSpPr>
          <p:nvPr>
            <p:ph idx="1"/>
          </p:nvPr>
        </p:nvSpPr>
        <p:spPr>
          <a:xfrm>
            <a:off x="685800" y="2133600"/>
            <a:ext cx="7772400" cy="4114800"/>
          </a:xfrm>
        </p:spPr>
        <p:txBody>
          <a:bodyPr/>
          <a:lstStyle/>
          <a:p>
            <a:pPr marL="0" indent="0" eaLnBrk="1" hangingPunct="1">
              <a:defRPr/>
            </a:pPr>
            <a:r>
              <a:rPr lang="en-US" b="1" dirty="0" smtClean="0"/>
              <a:t>Dakota tribal wisdom says that when you discover that you are riding a dead horse, the best strategy is to dismount.</a:t>
            </a:r>
          </a:p>
          <a:p>
            <a:pPr marL="0" indent="0" eaLnBrk="1" hangingPunct="1">
              <a:defRPr/>
            </a:pPr>
            <a:endParaRPr lang="en-US" b="1" dirty="0" smtClean="0"/>
          </a:p>
          <a:p>
            <a:pPr marL="0" indent="0" eaLnBrk="1" hangingPunct="1">
              <a:defRPr/>
            </a:pPr>
            <a:r>
              <a:rPr lang="en-US" b="1" dirty="0" smtClean="0"/>
              <a:t>However, in business we often try other strategies with dead horses:</a:t>
            </a:r>
          </a:p>
        </p:txBody>
      </p:sp>
    </p:spTree>
  </p:cSld>
  <p:clrMapOvr>
    <a:masterClrMapping/>
  </p:clrMapOvr>
  <p:transition>
    <p:fade thruBlk="1"/>
  </p:transition>
  <p:timing>
    <p:tnLst>
      <p:par>
        <p:cTn id="1" dur="indefinite" restart="never" nodeType="tmRoot"/>
      </p:par>
    </p:tnLst>
  </p:timing>
</p:sld>
</file>

<file path=ppt/slides/slide4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5638" y="609600"/>
            <a:ext cx="7924800" cy="4114800"/>
          </a:xfrm>
        </p:spPr>
        <p:txBody>
          <a:bodyPr/>
          <a:lstStyle/>
          <a:p>
            <a:pPr marL="0" indent="0">
              <a:buFontTx/>
              <a:buNone/>
              <a:defRPr/>
            </a:pPr>
            <a:r>
              <a:rPr lang="en-US" sz="2000" dirty="0" smtClean="0"/>
              <a:t>“I’ve been very fortunate to be part of projects that are really big and broad. Airplanes are some of the most sophisticated designs in the world. And the same is true now at Ford, with our full product line. So they’re just very big, large, compelling visions, and the biggest thing I’ve found is that the more that everybody comes together on what their real purpose is, the highest order of that, the better.</a:t>
            </a:r>
          </a:p>
          <a:p>
            <a:pPr marL="0" indent="0">
              <a:buFontTx/>
              <a:buNone/>
              <a:defRPr/>
            </a:pPr>
            <a:endParaRPr lang="en-US" sz="1000" dirty="0" smtClean="0"/>
          </a:p>
          <a:p>
            <a:pPr marL="0" indent="0">
              <a:buFontTx/>
              <a:buNone/>
              <a:defRPr/>
            </a:pPr>
            <a:r>
              <a:rPr lang="en-US" sz="2000" dirty="0" smtClean="0"/>
              <a:t>Is the airplane really about an airplane or is it about getting people together around the world so they can find out how much more alike they are than different? And is a car about just a driving experience or is it about safe and efficient transportation, and your family and freedom?  And so the higher the calling, the higher the compelling vision that you can articulate, the more it pulls everybody in.”</a:t>
            </a:r>
          </a:p>
          <a:p>
            <a:pPr marL="0" indent="0">
              <a:buFontTx/>
              <a:buNone/>
              <a:defRPr/>
            </a:pPr>
            <a:endParaRPr lang="en-US" sz="1000" dirty="0" smtClean="0"/>
          </a:p>
          <a:p>
            <a:pPr marL="0" indent="0">
              <a:buFontTx/>
              <a:buNone/>
              <a:defRPr/>
            </a:pPr>
            <a:r>
              <a:rPr lang="en-US" sz="1800" dirty="0" smtClean="0"/>
              <a:t>				</a:t>
            </a:r>
            <a:r>
              <a:rPr lang="en-US" sz="1600" dirty="0" smtClean="0"/>
              <a:t>Alan R. Mulally</a:t>
            </a:r>
            <a:br>
              <a:rPr lang="en-US" sz="1600" dirty="0" smtClean="0"/>
            </a:br>
            <a:r>
              <a:rPr lang="en-US" sz="1600" dirty="0" smtClean="0"/>
              <a:t>				President and Chief Executive</a:t>
            </a:r>
            <a:br>
              <a:rPr lang="en-US" sz="1600" dirty="0" smtClean="0"/>
            </a:br>
            <a:r>
              <a:rPr lang="en-US" sz="1600" dirty="0" smtClean="0"/>
              <a:t>				Ford Motor Company</a:t>
            </a:r>
          </a:p>
          <a:p>
            <a:pPr>
              <a:defRPr/>
            </a:pPr>
            <a:endParaRPr lang="en-US" sz="2000" dirty="0"/>
          </a:p>
        </p:txBody>
      </p:sp>
    </p:spTree>
    <p:extLst>
      <p:ext uri="{BB962C8B-B14F-4D97-AF65-F5344CB8AC3E}">
        <p14:creationId xmlns:p14="http://schemas.microsoft.com/office/powerpoint/2010/main" val="4264889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dissolv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a:t>
            </a:r>
            <a:endParaRPr lang="en-US" dirty="0"/>
          </a:p>
        </p:txBody>
      </p:sp>
      <p:sp>
        <p:nvSpPr>
          <p:cNvPr id="3" name="Content Placeholder 2"/>
          <p:cNvSpPr>
            <a:spLocks noGrp="1"/>
          </p:cNvSpPr>
          <p:nvPr>
            <p:ph idx="1"/>
          </p:nvPr>
        </p:nvSpPr>
        <p:spPr>
          <a:xfrm>
            <a:off x="661416" y="1584960"/>
            <a:ext cx="8007096" cy="4343400"/>
          </a:xfrm>
        </p:spPr>
        <p:txBody>
          <a:bodyPr lIns="0"/>
          <a:lstStyle/>
          <a:p>
            <a:pPr marL="1588" indent="-1588">
              <a:spcBef>
                <a:spcPts val="0"/>
              </a:spcBef>
              <a:buNone/>
            </a:pPr>
            <a:r>
              <a:rPr lang="en-US" sz="2400" dirty="0" smtClean="0"/>
              <a:t>Radiologists’ ability to find incidental findings is increased by showing the physicians pictures of the patient along side the scan.  The researcher selected 81 of the photo-accompanied scans in which the radiologists had found incidental findings and presented them again to the same group of radiologists three months later – only this time without the pictures of the patients.  80% of the incidental findings were not reported when the photographs were omitted from the file.</a:t>
            </a:r>
          </a:p>
          <a:p>
            <a:pPr marL="1588" indent="-1588">
              <a:spcBef>
                <a:spcPts val="0"/>
              </a:spcBef>
              <a:buNone/>
            </a:pPr>
            <a:endParaRPr lang="en-US" sz="1800" dirty="0" smtClean="0"/>
          </a:p>
          <a:p>
            <a:pPr marL="1588" indent="-1588">
              <a:spcBef>
                <a:spcPts val="0"/>
              </a:spcBef>
              <a:buNone/>
            </a:pPr>
            <a:r>
              <a:rPr lang="en-US" sz="1800" dirty="0" smtClean="0"/>
              <a:t>“Patient photos spur radiologists’ empathy and eye for detail” </a:t>
            </a:r>
            <a:r>
              <a:rPr lang="en-US" sz="1800" i="1" u="sng" dirty="0" smtClean="0"/>
              <a:t>Science Daily</a:t>
            </a:r>
            <a:r>
              <a:rPr lang="en-US" sz="1800" dirty="0" smtClean="0"/>
              <a:t>,  </a:t>
            </a:r>
            <a:r>
              <a:rPr lang="en-US" sz="1800" dirty="0"/>
              <a:t>D</a:t>
            </a:r>
            <a:r>
              <a:rPr lang="en-US" sz="1800" dirty="0" smtClean="0"/>
              <a:t>ecember 14, 2008</a:t>
            </a:r>
          </a:p>
        </p:txBody>
      </p:sp>
    </p:spTree>
    <p:extLst>
      <p:ext uri="{BB962C8B-B14F-4D97-AF65-F5344CB8AC3E}">
        <p14:creationId xmlns:p14="http://schemas.microsoft.com/office/powerpoint/2010/main" val="51027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85800" y="335280"/>
            <a:ext cx="7772400" cy="5760720"/>
          </a:xfrm>
        </p:spPr>
        <p:txBody>
          <a:bodyPr/>
          <a:lstStyle/>
          <a:p>
            <a:pPr marL="0" indent="0">
              <a:buNone/>
            </a:pPr>
            <a:r>
              <a:rPr lang="en-US" sz="3200" dirty="0" smtClean="0"/>
              <a:t>I think it’s important that you get some idea of what your purpose is—why you are doing what you are doing. I actually don’t think trying to maximize profit is a very good long-term strategy for a business. It doesn’t inspire the people who work for you. It doesn’t lead to that higher creativity.</a:t>
            </a:r>
          </a:p>
          <a:p>
            <a:pPr marL="0" indent="0">
              <a:buNone/>
            </a:pPr>
            <a:r>
              <a:rPr lang="en-US" sz="3200" dirty="0" smtClean="0"/>
              <a:t> </a:t>
            </a:r>
          </a:p>
          <a:p>
            <a:pPr marL="0" indent="0" algn="r">
              <a:buNone/>
            </a:pPr>
            <a:r>
              <a:rPr lang="en-US" sz="3200" dirty="0" smtClean="0"/>
              <a:t>John Mackey, Co-CEO</a:t>
            </a:r>
            <a:br>
              <a:rPr lang="en-US" sz="3200" dirty="0" smtClean="0"/>
            </a:br>
            <a:r>
              <a:rPr lang="en-US" sz="3200" dirty="0" smtClean="0"/>
              <a:t>Whole Foods</a:t>
            </a:r>
            <a:endParaRPr lang="en-US" sz="3200" dirty="0"/>
          </a:p>
        </p:txBody>
      </p:sp>
    </p:spTree>
    <p:extLst>
      <p:ext uri="{BB962C8B-B14F-4D97-AF65-F5344CB8AC3E}">
        <p14:creationId xmlns:p14="http://schemas.microsoft.com/office/powerpoint/2010/main" val="4006694638"/>
      </p:ext>
    </p:extLst>
  </p:cSld>
  <p:clrMapOvr>
    <a:masterClrMapping/>
  </p:clrMapOvr>
  <p:transition>
    <p:zoom/>
  </p:transition>
  <p:timing>
    <p:tnLst>
      <p:par>
        <p:cTn id="1" dur="indefinite" restart="never" nodeType="tmRoot"/>
      </p:par>
    </p:tnLst>
  </p:timing>
</p:sld>
</file>

<file path=ppt/slides/slide4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85800" y="335280"/>
            <a:ext cx="7772400" cy="5760720"/>
          </a:xfrm>
        </p:spPr>
        <p:txBody>
          <a:bodyPr/>
          <a:lstStyle/>
          <a:p>
            <a:pPr marL="0" indent="0">
              <a:buNone/>
            </a:pPr>
            <a:r>
              <a:rPr lang="en-US" sz="3200" dirty="0" smtClean="0"/>
              <a:t>I think it’s important that you get some idea of what your purpose is—why you are doing what you are doing. I actually don’t think trying to maximize profit is a very good long-term strategy for a business. It doesn’t inspire the people who work for you. It doesn’t lead to that higher creativity.</a:t>
            </a:r>
          </a:p>
          <a:p>
            <a:pPr marL="0" indent="0">
              <a:buNone/>
            </a:pPr>
            <a:r>
              <a:rPr lang="en-US" sz="3200" dirty="0" smtClean="0"/>
              <a:t> </a:t>
            </a:r>
          </a:p>
          <a:p>
            <a:pPr marL="0" indent="0" algn="r">
              <a:buNone/>
            </a:pPr>
            <a:r>
              <a:rPr lang="en-US" sz="3200" dirty="0" smtClean="0"/>
              <a:t>John Mackey, Co-CEO</a:t>
            </a:r>
            <a:br>
              <a:rPr lang="en-US" sz="3200" dirty="0" smtClean="0"/>
            </a:br>
            <a:r>
              <a:rPr lang="en-US" sz="3200" dirty="0" smtClean="0"/>
              <a:t>Whole Foods</a:t>
            </a:r>
            <a:endParaRPr lang="en-US" sz="3200" dirty="0"/>
          </a:p>
        </p:txBody>
      </p:sp>
    </p:spTree>
    <p:extLst>
      <p:ext uri="{BB962C8B-B14F-4D97-AF65-F5344CB8AC3E}">
        <p14:creationId xmlns:p14="http://schemas.microsoft.com/office/powerpoint/2010/main" val="995313283"/>
      </p:ext>
    </p:extLst>
  </p:cSld>
  <p:clrMapOvr>
    <a:masterClrMapping/>
  </p:clrMapOvr>
  <p:transition>
    <p:zoom/>
  </p:transition>
  <p:timing>
    <p:tnLst>
      <p:par>
        <p:cTn id="1" dur="indefinite" restart="never" nodeType="tmRoot"/>
      </p:par>
    </p:tnLst>
  </p:timing>
</p:sld>
</file>

<file path=ppt/slides/slide4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579120" y="1127760"/>
            <a:ext cx="7772400" cy="4907280"/>
          </a:xfrm>
        </p:spPr>
        <p:txBody>
          <a:bodyPr/>
          <a:lstStyle/>
          <a:p>
            <a:pPr marL="0" indent="0">
              <a:buNone/>
            </a:pPr>
            <a:r>
              <a:rPr lang="en-US" sz="2800" dirty="0" smtClean="0"/>
              <a:t>FedEx was founded on the idea of meeting time-definite express transportation needs, but it really took off when Fred Smith realized and verbalized that the company was not in the transportation business but in the peace-of-mind business.</a:t>
            </a:r>
          </a:p>
          <a:p>
            <a:pPr marL="0" indent="0" algn="r">
              <a:buNone/>
            </a:pPr>
            <a:r>
              <a:rPr lang="en-US" sz="2800" dirty="0" smtClean="0"/>
              <a:t/>
            </a:r>
            <a:br>
              <a:rPr lang="en-US" sz="2800" dirty="0" smtClean="0"/>
            </a:br>
            <a:r>
              <a:rPr lang="en-US" sz="2800" dirty="0" smtClean="0"/>
              <a:t>Madan Birla</a:t>
            </a:r>
          </a:p>
          <a:p>
            <a:pPr marL="0" indent="0" algn="r">
              <a:buNone/>
            </a:pPr>
            <a:r>
              <a:rPr lang="en-US" sz="2800" dirty="0" smtClean="0"/>
              <a:t>FedEx</a:t>
            </a:r>
          </a:p>
        </p:txBody>
      </p:sp>
    </p:spTree>
    <p:extLst>
      <p:ext uri="{BB962C8B-B14F-4D97-AF65-F5344CB8AC3E}">
        <p14:creationId xmlns:p14="http://schemas.microsoft.com/office/powerpoint/2010/main" val="881366039"/>
      </p:ext>
    </p:extLst>
  </p:cSld>
  <p:clrMapOvr>
    <a:masterClrMapping/>
  </p:clrMapOvr>
  <p:transition>
    <p:zoom/>
  </p:transition>
  <p:timing>
    <p:tnLst>
      <p:par>
        <p:cTn id="1" dur="indefinite" restart="never" nodeType="tmRoot"/>
      </p:par>
    </p:tnLst>
  </p:timing>
</p:sld>
</file>

<file path=ppt/slides/slide4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A Purpose to Guide Creativity</a:t>
            </a:r>
            <a:endParaRPr lang="en-US" sz="4000" dirty="0"/>
          </a:p>
        </p:txBody>
      </p:sp>
      <p:sp>
        <p:nvSpPr>
          <p:cNvPr id="3" name="Content Placeholder 2"/>
          <p:cNvSpPr>
            <a:spLocks noGrp="1"/>
          </p:cNvSpPr>
          <p:nvPr>
            <p:ph idx="1"/>
          </p:nvPr>
        </p:nvSpPr>
        <p:spPr>
          <a:xfrm>
            <a:off x="685800" y="1600200"/>
            <a:ext cx="8007096" cy="4343400"/>
          </a:xfrm>
        </p:spPr>
        <p:txBody>
          <a:bodyPr lIns="0"/>
          <a:lstStyle/>
          <a:p>
            <a:pPr marL="1588" indent="-1588">
              <a:spcBef>
                <a:spcPts val="0"/>
              </a:spcBef>
              <a:buNone/>
            </a:pPr>
            <a:endParaRPr lang="en-US" sz="2000" dirty="0"/>
          </a:p>
          <a:p>
            <a:pPr marL="1588" indent="-1588">
              <a:spcBef>
                <a:spcPts val="0"/>
              </a:spcBef>
              <a:buNone/>
            </a:pPr>
            <a:r>
              <a:rPr lang="en-US" sz="3200" dirty="0" smtClean="0"/>
              <a:t>Wal-Mart:  </a:t>
            </a:r>
            <a:r>
              <a:rPr lang="en-US" sz="3200" i="1" dirty="0" smtClean="0">
                <a:solidFill>
                  <a:srgbClr val="FF0000"/>
                </a:solidFill>
              </a:rPr>
              <a:t>Low Prices, Customer Satisfaction</a:t>
            </a:r>
          </a:p>
          <a:p>
            <a:pPr marL="1588" indent="-1588">
              <a:spcBef>
                <a:spcPts val="0"/>
              </a:spcBef>
              <a:buNone/>
            </a:pPr>
            <a:r>
              <a:rPr lang="en-US" sz="3200" dirty="0" smtClean="0"/>
              <a:t>Jet Blue: </a:t>
            </a:r>
            <a:r>
              <a:rPr lang="en-US" sz="3200" i="1" dirty="0" smtClean="0">
                <a:solidFill>
                  <a:srgbClr val="FF0000"/>
                </a:solidFill>
              </a:rPr>
              <a:t>Safety, Fun, Caring, Passion, Flawless</a:t>
            </a:r>
            <a:r>
              <a:rPr lang="en-US" sz="3200" i="1" dirty="0">
                <a:solidFill>
                  <a:srgbClr val="FF0000"/>
                </a:solidFill>
              </a:rPr>
              <a:t/>
            </a:r>
            <a:br>
              <a:rPr lang="en-US" sz="3200" i="1" dirty="0">
                <a:solidFill>
                  <a:srgbClr val="FF0000"/>
                </a:solidFill>
              </a:rPr>
            </a:br>
            <a:r>
              <a:rPr lang="en-US" sz="3200" i="1" dirty="0" smtClean="0">
                <a:solidFill>
                  <a:srgbClr val="FF0000"/>
                </a:solidFill>
              </a:rPr>
              <a:t>	     Execution</a:t>
            </a:r>
          </a:p>
          <a:p>
            <a:pPr marL="1588" indent="-1588">
              <a:spcBef>
                <a:spcPts val="0"/>
              </a:spcBef>
              <a:buNone/>
            </a:pPr>
            <a:r>
              <a:rPr lang="en-US" sz="3200" dirty="0" smtClean="0"/>
              <a:t>Walt Disney:  </a:t>
            </a:r>
            <a:r>
              <a:rPr lang="en-US" sz="3200" i="1" dirty="0" smtClean="0">
                <a:solidFill>
                  <a:srgbClr val="FF0000"/>
                </a:solidFill>
              </a:rPr>
              <a:t>To Make People Happy</a:t>
            </a:r>
          </a:p>
          <a:p>
            <a:pPr marL="1588" indent="-1588">
              <a:spcBef>
                <a:spcPts val="0"/>
              </a:spcBef>
              <a:buNone/>
            </a:pPr>
            <a:r>
              <a:rPr lang="en-US" sz="3200" dirty="0" smtClean="0"/>
              <a:t>Johnson &amp; Johnson:  </a:t>
            </a:r>
            <a:r>
              <a:rPr lang="en-US" sz="3200" i="1" dirty="0" smtClean="0">
                <a:solidFill>
                  <a:srgbClr val="FF0000"/>
                </a:solidFill>
              </a:rPr>
              <a:t>To Alleviate Pain and</a:t>
            </a:r>
            <a:br>
              <a:rPr lang="en-US" sz="3200" i="1" dirty="0" smtClean="0">
                <a:solidFill>
                  <a:srgbClr val="FF0000"/>
                </a:solidFill>
              </a:rPr>
            </a:br>
            <a:r>
              <a:rPr lang="en-US" sz="3200" i="1" dirty="0" smtClean="0">
                <a:solidFill>
                  <a:srgbClr val="FF0000"/>
                </a:solidFill>
              </a:rPr>
              <a:t>                                   Suffering</a:t>
            </a:r>
          </a:p>
          <a:p>
            <a:pPr marL="1588" indent="-1588">
              <a:spcBef>
                <a:spcPts val="0"/>
              </a:spcBef>
              <a:buNone/>
            </a:pPr>
            <a:r>
              <a:rPr lang="en-US" sz="3200" dirty="0" smtClean="0"/>
              <a:t>Girl Scouts:  </a:t>
            </a:r>
            <a:r>
              <a:rPr lang="en-US" sz="3200" dirty="0" smtClean="0">
                <a:solidFill>
                  <a:srgbClr val="FF0000"/>
                </a:solidFill>
              </a:rPr>
              <a:t>To Help Girls Grow Into Proud, Self-Confident Young Women</a:t>
            </a:r>
            <a:r>
              <a:rPr lang="en-US" sz="3200" dirty="0" smtClean="0"/>
              <a:t/>
            </a:r>
            <a:br>
              <a:rPr lang="en-US" sz="3200" dirty="0" smtClean="0"/>
            </a:br>
            <a:r>
              <a:rPr lang="en-US" sz="3200" dirty="0" smtClean="0"/>
              <a:t>		 </a:t>
            </a:r>
          </a:p>
        </p:txBody>
      </p:sp>
    </p:spTree>
    <p:extLst>
      <p:ext uri="{BB962C8B-B14F-4D97-AF65-F5344CB8AC3E}">
        <p14:creationId xmlns:p14="http://schemas.microsoft.com/office/powerpoint/2010/main" val="14129575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89025"/>
            <a:ext cx="8229600" cy="4114800"/>
          </a:xfrm>
        </p:spPr>
        <p:txBody>
          <a:bodyPr>
            <a:normAutofit fontScale="85000" lnSpcReduction="20000"/>
          </a:bodyPr>
          <a:lstStyle/>
          <a:p>
            <a:pPr marL="0" indent="0" eaLnBrk="1" hangingPunct="1">
              <a:defRPr/>
            </a:pPr>
            <a:r>
              <a:rPr lang="en-US" dirty="0" smtClean="0"/>
              <a:t>At the center of the universe, is a loving heart that continues to beat and that wants the best for every person.  Anything we can do to help foster the intellect and spirit and emotional growth of our fellow human beings, that is our job.  Those of us who have this particular vision must continue against all odds.</a:t>
            </a:r>
            <a:br>
              <a:rPr lang="en-US" dirty="0" smtClean="0"/>
            </a:br>
            <a:endParaRPr lang="en-US" dirty="0" smtClean="0"/>
          </a:p>
          <a:p>
            <a:pPr marL="0" indent="0" algn="r" eaLnBrk="1" hangingPunct="1">
              <a:defRPr/>
            </a:pPr>
            <a:r>
              <a:rPr lang="en-US" dirty="0" smtClean="0"/>
              <a:t>Fred Rogers</a:t>
            </a:r>
          </a:p>
          <a:p>
            <a:pPr marL="0" indent="0" algn="r" eaLnBrk="1" hangingPunct="1">
              <a:defRPr/>
            </a:pPr>
            <a:r>
              <a:rPr lang="en-US" dirty="0" smtClean="0"/>
              <a:t>“Mister Rogers”</a:t>
            </a:r>
            <a:endParaRPr lang="en-US" dirty="0"/>
          </a:p>
        </p:txBody>
      </p:sp>
    </p:spTree>
    <p:extLst>
      <p:ext uri="{BB962C8B-B14F-4D97-AF65-F5344CB8AC3E}">
        <p14:creationId xmlns:p14="http://schemas.microsoft.com/office/powerpoint/2010/main" val="747601934"/>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6498" name="Rectangle 2"/>
          <p:cNvSpPr>
            <a:spLocks noGrp="1" noChangeArrowheads="1"/>
          </p:cNvSpPr>
          <p:nvPr>
            <p:ph idx="1"/>
          </p:nvPr>
        </p:nvSpPr>
        <p:spPr>
          <a:xfrm>
            <a:off x="685800" y="990600"/>
            <a:ext cx="7772400" cy="4114800"/>
          </a:xfrm>
        </p:spPr>
        <p:txBody>
          <a:bodyPr/>
          <a:lstStyle/>
          <a:p>
            <a:pPr marL="338138" indent="-338138" eaLnBrk="1" hangingPunct="1">
              <a:lnSpc>
                <a:spcPct val="90000"/>
              </a:lnSpc>
              <a:buFontTx/>
              <a:buChar char="•"/>
              <a:defRPr/>
            </a:pPr>
            <a:r>
              <a:rPr lang="en-US" dirty="0" smtClean="0"/>
              <a:t>Buying a stronger whip.</a:t>
            </a:r>
          </a:p>
          <a:p>
            <a:pPr marL="338138" indent="-338138" eaLnBrk="1" hangingPunct="1">
              <a:lnSpc>
                <a:spcPct val="90000"/>
              </a:lnSpc>
              <a:buFontTx/>
              <a:buChar char="•"/>
              <a:defRPr/>
            </a:pPr>
            <a:r>
              <a:rPr lang="en-US" dirty="0" smtClean="0"/>
              <a:t>Changing riders.</a:t>
            </a:r>
          </a:p>
          <a:p>
            <a:pPr marL="338138" indent="-338138" eaLnBrk="1" hangingPunct="1">
              <a:lnSpc>
                <a:spcPct val="90000"/>
              </a:lnSpc>
              <a:buFontTx/>
              <a:buChar char="•"/>
              <a:defRPr/>
            </a:pPr>
            <a:r>
              <a:rPr lang="en-US" dirty="0" smtClean="0"/>
              <a:t>Saying things like:</a:t>
            </a:r>
          </a:p>
          <a:p>
            <a:pPr marL="742950" lvl="1" indent="-285750" eaLnBrk="1" hangingPunct="1">
              <a:lnSpc>
                <a:spcPct val="90000"/>
              </a:lnSpc>
              <a:buFontTx/>
              <a:buChar char="–"/>
              <a:defRPr/>
            </a:pPr>
            <a:r>
              <a:rPr lang="en-US" sz="2400" dirty="0" smtClean="0"/>
              <a:t>“This is the way we always have ridden this horse.”</a:t>
            </a:r>
          </a:p>
          <a:p>
            <a:pPr marL="338138" indent="-338138" eaLnBrk="1" hangingPunct="1">
              <a:lnSpc>
                <a:spcPct val="90000"/>
              </a:lnSpc>
              <a:buFontTx/>
              <a:buChar char="•"/>
              <a:defRPr/>
            </a:pPr>
            <a:r>
              <a:rPr lang="en-US" dirty="0" smtClean="0"/>
              <a:t>Appointing a committee to study the horse.</a:t>
            </a:r>
          </a:p>
          <a:p>
            <a:pPr marL="338138" indent="-338138" eaLnBrk="1" hangingPunct="1">
              <a:lnSpc>
                <a:spcPct val="90000"/>
              </a:lnSpc>
              <a:buFontTx/>
              <a:buChar char="•"/>
              <a:defRPr/>
            </a:pPr>
            <a:r>
              <a:rPr lang="en-US" dirty="0" smtClean="0"/>
              <a:t>Arranging to visit other sites to see how they ride dead horses.</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6498">
                                            <p:txEl>
                                              <p:pRg st="0" end="0"/>
                                            </p:txEl>
                                          </p:spTgt>
                                        </p:tgtEl>
                                        <p:attrNameLst>
                                          <p:attrName>style.visibility</p:attrName>
                                        </p:attrNameLst>
                                      </p:cBhvr>
                                      <p:to>
                                        <p:strVal val="visible"/>
                                      </p:to>
                                    </p:set>
                                    <p:animEffect transition="in" filter="box(in)">
                                      <p:cBhvr>
                                        <p:cTn id="7" dur="500"/>
                                        <p:tgtEl>
                                          <p:spTgt spid="1064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6498">
                                            <p:txEl>
                                              <p:pRg st="1" end="1"/>
                                            </p:txEl>
                                          </p:spTgt>
                                        </p:tgtEl>
                                        <p:attrNameLst>
                                          <p:attrName>style.visibility</p:attrName>
                                        </p:attrNameLst>
                                      </p:cBhvr>
                                      <p:to>
                                        <p:strVal val="visible"/>
                                      </p:to>
                                    </p:set>
                                    <p:animEffect transition="in" filter="box(in)">
                                      <p:cBhvr>
                                        <p:cTn id="12" dur="500"/>
                                        <p:tgtEl>
                                          <p:spTgt spid="10649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6498">
                                            <p:txEl>
                                              <p:pRg st="2" end="2"/>
                                            </p:txEl>
                                          </p:spTgt>
                                        </p:tgtEl>
                                        <p:attrNameLst>
                                          <p:attrName>style.visibility</p:attrName>
                                        </p:attrNameLst>
                                      </p:cBhvr>
                                      <p:to>
                                        <p:strVal val="visible"/>
                                      </p:to>
                                    </p:set>
                                    <p:animEffect transition="in" filter="box(in)">
                                      <p:cBhvr>
                                        <p:cTn id="17" dur="500"/>
                                        <p:tgtEl>
                                          <p:spTgt spid="106498">
                                            <p:txEl>
                                              <p:pRg st="2" end="2"/>
                                            </p:txEl>
                                          </p:spTgt>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106498">
                                            <p:txEl>
                                              <p:pRg st="3" end="3"/>
                                            </p:txEl>
                                          </p:spTgt>
                                        </p:tgtEl>
                                        <p:attrNameLst>
                                          <p:attrName>style.visibility</p:attrName>
                                        </p:attrNameLst>
                                      </p:cBhvr>
                                      <p:to>
                                        <p:strVal val="visible"/>
                                      </p:to>
                                    </p:set>
                                    <p:animEffect transition="in" filter="box(in)">
                                      <p:cBhvr>
                                        <p:cTn id="20" dur="500"/>
                                        <p:tgtEl>
                                          <p:spTgt spid="106498">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106498">
                                            <p:txEl>
                                              <p:pRg st="4" end="4"/>
                                            </p:txEl>
                                          </p:spTgt>
                                        </p:tgtEl>
                                        <p:attrNameLst>
                                          <p:attrName>style.visibility</p:attrName>
                                        </p:attrNameLst>
                                      </p:cBhvr>
                                      <p:to>
                                        <p:strVal val="visible"/>
                                      </p:to>
                                    </p:set>
                                    <p:animEffect transition="in" filter="box(in)">
                                      <p:cBhvr>
                                        <p:cTn id="25" dur="500"/>
                                        <p:tgtEl>
                                          <p:spTgt spid="106498">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106498">
                                            <p:txEl>
                                              <p:pRg st="5" end="5"/>
                                            </p:txEl>
                                          </p:spTgt>
                                        </p:tgtEl>
                                        <p:attrNameLst>
                                          <p:attrName>style.visibility</p:attrName>
                                        </p:attrNameLst>
                                      </p:cBhvr>
                                      <p:to>
                                        <p:strVal val="visible"/>
                                      </p:to>
                                    </p:set>
                                    <p:animEffect transition="in" filter="box(in)">
                                      <p:cBhvr>
                                        <p:cTn id="30" dur="500"/>
                                        <p:tgtEl>
                                          <p:spTgt spid="10649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8"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4525963"/>
          </a:xfrm>
        </p:spPr>
        <p:txBody>
          <a:bodyPr>
            <a:normAutofit/>
          </a:bodyPr>
          <a:lstStyle/>
          <a:p>
            <a:pPr marL="0" indent="0" eaLnBrk="1" hangingPunct="1">
              <a:defRPr/>
            </a:pPr>
            <a:r>
              <a:rPr lang="en-US" dirty="0" smtClean="0"/>
              <a:t>We now know that the human being is a learning machine and the problem is not to motivate people but to keep from turning them off.</a:t>
            </a:r>
          </a:p>
          <a:p>
            <a:pPr marL="0" indent="0" eaLnBrk="1" hangingPunct="1">
              <a:defRPr/>
            </a:pPr>
            <a:endParaRPr lang="en-US" dirty="0"/>
          </a:p>
          <a:p>
            <a:pPr eaLnBrk="1" hangingPunct="1">
              <a:defRPr/>
            </a:pPr>
            <a:r>
              <a:rPr lang="en-US" sz="2000" dirty="0" smtClean="0"/>
              <a:t>Peter </a:t>
            </a:r>
            <a:r>
              <a:rPr lang="en-US" sz="2000" dirty="0" err="1" smtClean="0"/>
              <a:t>Drucker</a:t>
            </a:r>
            <a:endParaRPr lang="en-US" sz="2000" dirty="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ChangeArrowheads="1"/>
          </p:cNvSpPr>
          <p:nvPr/>
        </p:nvSpPr>
        <p:spPr bwMode="auto">
          <a:xfrm>
            <a:off x="685800" y="990600"/>
            <a:ext cx="7772400" cy="4114800"/>
          </a:xfrm>
          <a:prstGeom prst="rect">
            <a:avLst/>
          </a:prstGeom>
          <a:noFill/>
          <a:ln w="9525">
            <a:noFill/>
            <a:miter lim="800000"/>
            <a:headEnd/>
            <a:tailEnd/>
          </a:ln>
          <a:effectLst/>
        </p:spPr>
        <p:txBody>
          <a:bodyPr/>
          <a:lstStyle/>
          <a:p>
            <a:pPr marL="342900" indent="-342900" fontAlgn="auto">
              <a:lnSpc>
                <a:spcPct val="90000"/>
              </a:lnSpc>
              <a:spcBef>
                <a:spcPct val="20000"/>
              </a:spcBef>
              <a:spcAft>
                <a:spcPts val="0"/>
              </a:spcAft>
              <a:buFontTx/>
              <a:buChar char="•"/>
              <a:defRPr/>
            </a:pPr>
            <a:r>
              <a:rPr lang="en-US" sz="3200" dirty="0">
                <a:solidFill>
                  <a:srgbClr val="008000"/>
                </a:solidFill>
                <a:effectLst>
                  <a:outerShdw blurRad="38100" dist="38100" dir="2700000" algn="tl">
                    <a:srgbClr val="000000">
                      <a:alpha val="43137"/>
                    </a:srgbClr>
                  </a:outerShdw>
                </a:effectLst>
                <a:latin typeface="Comic Sans MS" pitchFamily="66" charset="0"/>
              </a:rPr>
              <a:t>Increasing the standards to ride dead horses.</a:t>
            </a:r>
          </a:p>
          <a:p>
            <a:pPr marL="342900" indent="-342900" fontAlgn="auto">
              <a:lnSpc>
                <a:spcPct val="90000"/>
              </a:lnSpc>
              <a:spcBef>
                <a:spcPct val="20000"/>
              </a:spcBef>
              <a:spcAft>
                <a:spcPts val="0"/>
              </a:spcAft>
              <a:buFontTx/>
              <a:buChar char="•"/>
              <a:defRPr/>
            </a:pPr>
            <a:r>
              <a:rPr lang="en-US" sz="3200" dirty="0">
                <a:solidFill>
                  <a:srgbClr val="008000"/>
                </a:solidFill>
                <a:effectLst>
                  <a:outerShdw blurRad="38100" dist="38100" dir="2700000" algn="tl">
                    <a:srgbClr val="000000">
                      <a:alpha val="43137"/>
                    </a:srgbClr>
                  </a:outerShdw>
                </a:effectLst>
                <a:latin typeface="Comic Sans MS" pitchFamily="66" charset="0"/>
              </a:rPr>
              <a:t>Appointing a tiger team to revive the dead horse.</a:t>
            </a:r>
          </a:p>
          <a:p>
            <a:pPr marL="342900" indent="-342900" fontAlgn="auto">
              <a:lnSpc>
                <a:spcPct val="90000"/>
              </a:lnSpc>
              <a:spcBef>
                <a:spcPct val="20000"/>
              </a:spcBef>
              <a:spcAft>
                <a:spcPts val="0"/>
              </a:spcAft>
              <a:buFontTx/>
              <a:buChar char="•"/>
              <a:defRPr/>
            </a:pPr>
            <a:r>
              <a:rPr lang="en-US" sz="3200" dirty="0">
                <a:solidFill>
                  <a:srgbClr val="008000"/>
                </a:solidFill>
                <a:effectLst>
                  <a:outerShdw blurRad="38100" dist="38100" dir="2700000" algn="tl">
                    <a:srgbClr val="000000">
                      <a:alpha val="43137"/>
                    </a:srgbClr>
                  </a:outerShdw>
                </a:effectLst>
                <a:latin typeface="Comic Sans MS" pitchFamily="66" charset="0"/>
              </a:rPr>
              <a:t>Creating a training session to increase our riding ability.</a:t>
            </a:r>
          </a:p>
          <a:p>
            <a:pPr marL="342900" indent="-342900" fontAlgn="auto">
              <a:lnSpc>
                <a:spcPct val="90000"/>
              </a:lnSpc>
              <a:spcBef>
                <a:spcPct val="20000"/>
              </a:spcBef>
              <a:spcAft>
                <a:spcPts val="0"/>
              </a:spcAft>
              <a:buFontTx/>
              <a:buChar char="•"/>
              <a:defRPr/>
            </a:pPr>
            <a:r>
              <a:rPr lang="en-US" sz="3200" dirty="0">
                <a:solidFill>
                  <a:srgbClr val="008000"/>
                </a:solidFill>
                <a:effectLst>
                  <a:outerShdw blurRad="38100" dist="38100" dir="2700000" algn="tl">
                    <a:srgbClr val="000000">
                      <a:alpha val="43137"/>
                    </a:srgbClr>
                  </a:outerShdw>
                </a:effectLst>
                <a:latin typeface="Comic Sans MS" pitchFamily="66" charset="0"/>
              </a:rPr>
              <a:t>Comparing the state of dead horses in today’s environment.</a:t>
            </a:r>
          </a:p>
          <a:p>
            <a:pPr marL="342900" indent="-342900" fontAlgn="auto">
              <a:lnSpc>
                <a:spcPct val="90000"/>
              </a:lnSpc>
              <a:spcBef>
                <a:spcPct val="20000"/>
              </a:spcBef>
              <a:spcAft>
                <a:spcPts val="0"/>
              </a:spcAft>
              <a:buFontTx/>
              <a:buChar char="•"/>
              <a:defRPr/>
            </a:pPr>
            <a:r>
              <a:rPr lang="en-US" sz="3200" dirty="0">
                <a:solidFill>
                  <a:srgbClr val="008000"/>
                </a:solidFill>
                <a:effectLst>
                  <a:outerShdw blurRad="38100" dist="38100" dir="2700000" algn="tl">
                    <a:srgbClr val="000000">
                      <a:alpha val="43137"/>
                    </a:srgbClr>
                  </a:outerShdw>
                </a:effectLst>
                <a:latin typeface="Comic Sans MS" pitchFamily="66" charset="0"/>
              </a:rPr>
              <a:t>Hire contractors to ride the dead horse.</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7522">
                                            <p:txEl>
                                              <p:pRg st="0" end="0"/>
                                            </p:txEl>
                                          </p:spTgt>
                                        </p:tgtEl>
                                        <p:attrNameLst>
                                          <p:attrName>style.visibility</p:attrName>
                                        </p:attrNameLst>
                                      </p:cBhvr>
                                      <p:to>
                                        <p:strVal val="visible"/>
                                      </p:to>
                                    </p:set>
                                    <p:animEffect transition="in" filter="blinds(horizontal)">
                                      <p:cBhvr>
                                        <p:cTn id="7" dur="500"/>
                                        <p:tgtEl>
                                          <p:spTgt spid="1075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7522">
                                            <p:txEl>
                                              <p:pRg st="1" end="1"/>
                                            </p:txEl>
                                          </p:spTgt>
                                        </p:tgtEl>
                                        <p:attrNameLst>
                                          <p:attrName>style.visibility</p:attrName>
                                        </p:attrNameLst>
                                      </p:cBhvr>
                                      <p:to>
                                        <p:strVal val="visible"/>
                                      </p:to>
                                    </p:set>
                                    <p:animEffect transition="in" filter="blinds(horizontal)">
                                      <p:cBhvr>
                                        <p:cTn id="12" dur="500"/>
                                        <p:tgtEl>
                                          <p:spTgt spid="10752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7522">
                                            <p:txEl>
                                              <p:pRg st="2" end="2"/>
                                            </p:txEl>
                                          </p:spTgt>
                                        </p:tgtEl>
                                        <p:attrNameLst>
                                          <p:attrName>style.visibility</p:attrName>
                                        </p:attrNameLst>
                                      </p:cBhvr>
                                      <p:to>
                                        <p:strVal val="visible"/>
                                      </p:to>
                                    </p:set>
                                    <p:animEffect transition="in" filter="blinds(horizontal)">
                                      <p:cBhvr>
                                        <p:cTn id="17" dur="500"/>
                                        <p:tgtEl>
                                          <p:spTgt spid="10752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7522">
                                            <p:txEl>
                                              <p:pRg st="3" end="3"/>
                                            </p:txEl>
                                          </p:spTgt>
                                        </p:tgtEl>
                                        <p:attrNameLst>
                                          <p:attrName>style.visibility</p:attrName>
                                        </p:attrNameLst>
                                      </p:cBhvr>
                                      <p:to>
                                        <p:strVal val="visible"/>
                                      </p:to>
                                    </p:set>
                                    <p:animEffect transition="in" filter="blinds(horizontal)">
                                      <p:cBhvr>
                                        <p:cTn id="22" dur="500"/>
                                        <p:tgtEl>
                                          <p:spTgt spid="10752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7522">
                                            <p:txEl>
                                              <p:pRg st="4" end="4"/>
                                            </p:txEl>
                                          </p:spTgt>
                                        </p:tgtEl>
                                        <p:attrNameLst>
                                          <p:attrName>style.visibility</p:attrName>
                                        </p:attrNameLst>
                                      </p:cBhvr>
                                      <p:to>
                                        <p:strVal val="visible"/>
                                      </p:to>
                                    </p:set>
                                    <p:animEffect transition="in" filter="blinds(horizontal)">
                                      <p:cBhvr>
                                        <p:cTn id="27" dur="500"/>
                                        <p:tgtEl>
                                          <p:spTgt spid="1075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build="p"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ChangeArrowheads="1"/>
          </p:cNvSpPr>
          <p:nvPr/>
        </p:nvSpPr>
        <p:spPr bwMode="auto">
          <a:xfrm>
            <a:off x="685800" y="990600"/>
            <a:ext cx="7772400" cy="4114800"/>
          </a:xfrm>
          <a:prstGeom prst="rect">
            <a:avLst/>
          </a:prstGeom>
          <a:noFill/>
          <a:ln w="9525">
            <a:noFill/>
            <a:miter lim="800000"/>
            <a:headEnd/>
            <a:tailEnd/>
          </a:ln>
          <a:effectLst/>
        </p:spPr>
        <p:txBody>
          <a:bodyPr/>
          <a:lstStyle/>
          <a:p>
            <a:pPr marL="342900" indent="-342900" fontAlgn="auto">
              <a:lnSpc>
                <a:spcPct val="90000"/>
              </a:lnSpc>
              <a:spcBef>
                <a:spcPct val="20000"/>
              </a:spcBef>
              <a:spcAft>
                <a:spcPts val="0"/>
              </a:spcAft>
              <a:buFontTx/>
              <a:buChar char="•"/>
              <a:defRPr/>
            </a:pPr>
            <a:r>
              <a:rPr lang="en-US" sz="3200" dirty="0">
                <a:solidFill>
                  <a:srgbClr val="008000"/>
                </a:solidFill>
                <a:effectLst>
                  <a:outerShdw blurRad="38100" dist="38100" dir="2700000" algn="tl">
                    <a:srgbClr val="000000">
                      <a:alpha val="43137"/>
                    </a:srgbClr>
                  </a:outerShdw>
                </a:effectLst>
                <a:latin typeface="Comic Sans MS" pitchFamily="66" charset="0"/>
              </a:rPr>
              <a:t>Harnessing several dead horses together for  increased speed.</a:t>
            </a:r>
          </a:p>
          <a:p>
            <a:pPr marL="342900" indent="-342900" fontAlgn="auto">
              <a:lnSpc>
                <a:spcPct val="90000"/>
              </a:lnSpc>
              <a:spcBef>
                <a:spcPct val="20000"/>
              </a:spcBef>
              <a:spcAft>
                <a:spcPts val="0"/>
              </a:spcAft>
              <a:buFontTx/>
              <a:buChar char="•"/>
              <a:defRPr/>
            </a:pPr>
            <a:r>
              <a:rPr lang="en-US" sz="3200" dirty="0">
                <a:solidFill>
                  <a:srgbClr val="008000"/>
                </a:solidFill>
                <a:effectLst>
                  <a:outerShdw blurRad="38100" dist="38100" dir="2700000" algn="tl">
                    <a:srgbClr val="000000">
                      <a:alpha val="43137"/>
                    </a:srgbClr>
                  </a:outerShdw>
                </a:effectLst>
                <a:latin typeface="Comic Sans MS" pitchFamily="66" charset="0"/>
              </a:rPr>
              <a:t>Declaring that “No horse is too dead to beat.”</a:t>
            </a:r>
          </a:p>
          <a:p>
            <a:pPr marL="342900" indent="-342900" fontAlgn="auto">
              <a:lnSpc>
                <a:spcPct val="90000"/>
              </a:lnSpc>
              <a:spcBef>
                <a:spcPct val="20000"/>
              </a:spcBef>
              <a:spcAft>
                <a:spcPts val="0"/>
              </a:spcAft>
              <a:buFontTx/>
              <a:buChar char="•"/>
              <a:defRPr/>
            </a:pPr>
            <a:r>
              <a:rPr lang="en-US" sz="3200" dirty="0">
                <a:solidFill>
                  <a:srgbClr val="008000"/>
                </a:solidFill>
                <a:effectLst>
                  <a:outerShdw blurRad="38100" dist="38100" dir="2700000" algn="tl">
                    <a:srgbClr val="000000">
                      <a:alpha val="43137"/>
                    </a:srgbClr>
                  </a:outerShdw>
                </a:effectLst>
                <a:latin typeface="Comic Sans MS" pitchFamily="66" charset="0"/>
              </a:rPr>
              <a:t>Providing additional funding to increase the horse’s performance.</a:t>
            </a:r>
          </a:p>
          <a:p>
            <a:pPr marL="342900" indent="-342900" fontAlgn="auto">
              <a:lnSpc>
                <a:spcPct val="90000"/>
              </a:lnSpc>
              <a:spcBef>
                <a:spcPct val="20000"/>
              </a:spcBef>
              <a:spcAft>
                <a:spcPts val="0"/>
              </a:spcAft>
              <a:buFontTx/>
              <a:buChar char="•"/>
              <a:defRPr/>
            </a:pPr>
            <a:r>
              <a:rPr lang="en-US" sz="3200" dirty="0">
                <a:solidFill>
                  <a:srgbClr val="008000"/>
                </a:solidFill>
                <a:effectLst>
                  <a:outerShdw blurRad="38100" dist="38100" dir="2700000" algn="tl">
                    <a:srgbClr val="000000">
                      <a:alpha val="43137"/>
                    </a:srgbClr>
                  </a:outerShdw>
                </a:effectLst>
                <a:latin typeface="Comic Sans MS" pitchFamily="66" charset="0"/>
              </a:rPr>
              <a:t>Do a study to see if contractors can ride it cheaper.</a:t>
            </a:r>
          </a:p>
          <a:p>
            <a:pPr marL="342900" indent="-342900" fontAlgn="auto">
              <a:lnSpc>
                <a:spcPct val="90000"/>
              </a:lnSpc>
              <a:spcBef>
                <a:spcPct val="20000"/>
              </a:spcBef>
              <a:spcAft>
                <a:spcPts val="0"/>
              </a:spcAft>
              <a:buFontTx/>
              <a:buChar char="•"/>
              <a:defRPr/>
            </a:pPr>
            <a:r>
              <a:rPr lang="en-US" sz="3200" dirty="0">
                <a:solidFill>
                  <a:srgbClr val="008000"/>
                </a:solidFill>
                <a:effectLst>
                  <a:outerShdw blurRad="38100" dist="38100" dir="2700000" algn="tl">
                    <a:srgbClr val="000000">
                      <a:alpha val="43137"/>
                    </a:srgbClr>
                  </a:outerShdw>
                </a:effectLst>
                <a:latin typeface="Comic Sans MS" pitchFamily="66" charset="0"/>
              </a:rPr>
              <a:t>Purchase a product to make dead horses run faster.</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8546">
                                            <p:txEl>
                                              <p:pRg st="0" end="0"/>
                                            </p:txEl>
                                          </p:spTgt>
                                        </p:tgtEl>
                                        <p:attrNameLst>
                                          <p:attrName>style.visibility</p:attrName>
                                        </p:attrNameLst>
                                      </p:cBhvr>
                                      <p:to>
                                        <p:strVal val="visible"/>
                                      </p:to>
                                    </p:set>
                                    <p:animEffect transition="in" filter="blinds(horizontal)">
                                      <p:cBhvr>
                                        <p:cTn id="7" dur="500"/>
                                        <p:tgtEl>
                                          <p:spTgt spid="1085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8546">
                                            <p:txEl>
                                              <p:pRg st="1" end="1"/>
                                            </p:txEl>
                                          </p:spTgt>
                                        </p:tgtEl>
                                        <p:attrNameLst>
                                          <p:attrName>style.visibility</p:attrName>
                                        </p:attrNameLst>
                                      </p:cBhvr>
                                      <p:to>
                                        <p:strVal val="visible"/>
                                      </p:to>
                                    </p:set>
                                    <p:animEffect transition="in" filter="blinds(horizontal)">
                                      <p:cBhvr>
                                        <p:cTn id="12" dur="500"/>
                                        <p:tgtEl>
                                          <p:spTgt spid="1085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8546">
                                            <p:txEl>
                                              <p:pRg st="2" end="2"/>
                                            </p:txEl>
                                          </p:spTgt>
                                        </p:tgtEl>
                                        <p:attrNameLst>
                                          <p:attrName>style.visibility</p:attrName>
                                        </p:attrNameLst>
                                      </p:cBhvr>
                                      <p:to>
                                        <p:strVal val="visible"/>
                                      </p:to>
                                    </p:set>
                                    <p:animEffect transition="in" filter="blinds(horizontal)">
                                      <p:cBhvr>
                                        <p:cTn id="17" dur="500"/>
                                        <p:tgtEl>
                                          <p:spTgt spid="10854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8546">
                                            <p:txEl>
                                              <p:pRg st="3" end="3"/>
                                            </p:txEl>
                                          </p:spTgt>
                                        </p:tgtEl>
                                        <p:attrNameLst>
                                          <p:attrName>style.visibility</p:attrName>
                                        </p:attrNameLst>
                                      </p:cBhvr>
                                      <p:to>
                                        <p:strVal val="visible"/>
                                      </p:to>
                                    </p:set>
                                    <p:animEffect transition="in" filter="blinds(horizontal)">
                                      <p:cBhvr>
                                        <p:cTn id="22" dur="500"/>
                                        <p:tgtEl>
                                          <p:spTgt spid="10854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8546">
                                            <p:txEl>
                                              <p:pRg st="4" end="4"/>
                                            </p:txEl>
                                          </p:spTgt>
                                        </p:tgtEl>
                                        <p:attrNameLst>
                                          <p:attrName>style.visibility</p:attrName>
                                        </p:attrNameLst>
                                      </p:cBhvr>
                                      <p:to>
                                        <p:strVal val="visible"/>
                                      </p:to>
                                    </p:set>
                                    <p:animEffect transition="in" filter="blinds(horizontal)">
                                      <p:cBhvr>
                                        <p:cTn id="27" dur="500"/>
                                        <p:tgtEl>
                                          <p:spTgt spid="10854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6" grpId="0" build="p"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ChangeArrowheads="1"/>
          </p:cNvSpPr>
          <p:nvPr/>
        </p:nvSpPr>
        <p:spPr bwMode="auto">
          <a:xfrm>
            <a:off x="685800" y="990600"/>
            <a:ext cx="7772400" cy="4114800"/>
          </a:xfrm>
          <a:prstGeom prst="rect">
            <a:avLst/>
          </a:prstGeom>
          <a:noFill/>
          <a:ln w="9525">
            <a:noFill/>
            <a:miter lim="800000"/>
            <a:headEnd/>
            <a:tailEnd/>
          </a:ln>
          <a:effectLst/>
        </p:spPr>
        <p:txBody>
          <a:bodyPr/>
          <a:lstStyle/>
          <a:p>
            <a:pPr marL="342900" indent="-342900" fontAlgn="auto">
              <a:lnSpc>
                <a:spcPct val="90000"/>
              </a:lnSpc>
              <a:spcBef>
                <a:spcPct val="20000"/>
              </a:spcBef>
              <a:spcAft>
                <a:spcPts val="0"/>
              </a:spcAft>
              <a:buFontTx/>
              <a:buChar char="•"/>
              <a:defRPr/>
            </a:pPr>
            <a:r>
              <a:rPr lang="en-US" sz="3200" dirty="0">
                <a:solidFill>
                  <a:srgbClr val="008000"/>
                </a:solidFill>
                <a:effectLst>
                  <a:outerShdw blurRad="38100" dist="38100" dir="2700000" algn="tl">
                    <a:srgbClr val="000000">
                      <a:alpha val="43137"/>
                    </a:srgbClr>
                  </a:outerShdw>
                </a:effectLst>
                <a:latin typeface="Comic Sans MS" pitchFamily="66" charset="0"/>
              </a:rPr>
              <a:t>Declare the horse is “better, faster, and cheaper” dead.</a:t>
            </a:r>
          </a:p>
          <a:p>
            <a:pPr marL="342900" indent="-342900" fontAlgn="auto">
              <a:lnSpc>
                <a:spcPct val="90000"/>
              </a:lnSpc>
              <a:spcBef>
                <a:spcPct val="20000"/>
              </a:spcBef>
              <a:spcAft>
                <a:spcPts val="0"/>
              </a:spcAft>
              <a:buFontTx/>
              <a:buChar char="•"/>
              <a:defRPr/>
            </a:pPr>
            <a:r>
              <a:rPr lang="en-US" sz="3200" dirty="0">
                <a:solidFill>
                  <a:srgbClr val="008000"/>
                </a:solidFill>
                <a:effectLst>
                  <a:outerShdw blurRad="38100" dist="38100" dir="2700000" algn="tl">
                    <a:srgbClr val="000000">
                      <a:alpha val="43137"/>
                    </a:srgbClr>
                  </a:outerShdw>
                </a:effectLst>
                <a:latin typeface="Comic Sans MS" pitchFamily="66" charset="0"/>
              </a:rPr>
              <a:t>Form a quality circle to find uses for dead horses.</a:t>
            </a:r>
          </a:p>
          <a:p>
            <a:pPr marL="342900" indent="-342900" fontAlgn="auto">
              <a:lnSpc>
                <a:spcPct val="90000"/>
              </a:lnSpc>
              <a:spcBef>
                <a:spcPct val="20000"/>
              </a:spcBef>
              <a:spcAft>
                <a:spcPts val="0"/>
              </a:spcAft>
              <a:buFontTx/>
              <a:buChar char="•"/>
              <a:defRPr/>
            </a:pPr>
            <a:r>
              <a:rPr lang="en-US" sz="3200" dirty="0">
                <a:solidFill>
                  <a:srgbClr val="008000"/>
                </a:solidFill>
                <a:effectLst>
                  <a:outerShdw blurRad="38100" dist="38100" dir="2700000" algn="tl">
                    <a:srgbClr val="000000">
                      <a:alpha val="43137"/>
                    </a:srgbClr>
                  </a:outerShdw>
                </a:effectLst>
                <a:latin typeface="Comic Sans MS" pitchFamily="66" charset="0"/>
              </a:rPr>
              <a:t>Revisit the performance requirements for horses.</a:t>
            </a:r>
          </a:p>
          <a:p>
            <a:pPr marL="342900" indent="-342900" fontAlgn="auto">
              <a:lnSpc>
                <a:spcPct val="90000"/>
              </a:lnSpc>
              <a:spcBef>
                <a:spcPct val="20000"/>
              </a:spcBef>
              <a:spcAft>
                <a:spcPts val="0"/>
              </a:spcAft>
              <a:buFontTx/>
              <a:buChar char="•"/>
              <a:defRPr/>
            </a:pPr>
            <a:r>
              <a:rPr lang="en-US" sz="3200" dirty="0">
                <a:solidFill>
                  <a:srgbClr val="008000"/>
                </a:solidFill>
                <a:effectLst>
                  <a:outerShdw blurRad="38100" dist="38100" dir="2700000" algn="tl">
                    <a:srgbClr val="000000">
                      <a:alpha val="43137"/>
                    </a:srgbClr>
                  </a:outerShdw>
                </a:effectLst>
                <a:latin typeface="Comic Sans MS" pitchFamily="66" charset="0"/>
              </a:rPr>
              <a:t>Promote the dead horse to a supervisory position.</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9570">
                                            <p:txEl>
                                              <p:pRg st="0" end="0"/>
                                            </p:txEl>
                                          </p:spTgt>
                                        </p:tgtEl>
                                        <p:attrNameLst>
                                          <p:attrName>style.visibility</p:attrName>
                                        </p:attrNameLst>
                                      </p:cBhvr>
                                      <p:to>
                                        <p:strVal val="visible"/>
                                      </p:to>
                                    </p:set>
                                    <p:animEffect transition="in" filter="checkerboard(across)">
                                      <p:cBhvr>
                                        <p:cTn id="7" dur="500"/>
                                        <p:tgtEl>
                                          <p:spTgt spid="1095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9570">
                                            <p:txEl>
                                              <p:pRg st="1" end="1"/>
                                            </p:txEl>
                                          </p:spTgt>
                                        </p:tgtEl>
                                        <p:attrNameLst>
                                          <p:attrName>style.visibility</p:attrName>
                                        </p:attrNameLst>
                                      </p:cBhvr>
                                      <p:to>
                                        <p:strVal val="visible"/>
                                      </p:to>
                                    </p:set>
                                    <p:animEffect transition="in" filter="checkerboard(across)">
                                      <p:cBhvr>
                                        <p:cTn id="12" dur="500"/>
                                        <p:tgtEl>
                                          <p:spTgt spid="10957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9570">
                                            <p:txEl>
                                              <p:pRg st="2" end="2"/>
                                            </p:txEl>
                                          </p:spTgt>
                                        </p:tgtEl>
                                        <p:attrNameLst>
                                          <p:attrName>style.visibility</p:attrName>
                                        </p:attrNameLst>
                                      </p:cBhvr>
                                      <p:to>
                                        <p:strVal val="visible"/>
                                      </p:to>
                                    </p:set>
                                    <p:animEffect transition="in" filter="checkerboard(across)">
                                      <p:cBhvr>
                                        <p:cTn id="17" dur="500"/>
                                        <p:tgtEl>
                                          <p:spTgt spid="10957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09570">
                                            <p:txEl>
                                              <p:pRg st="3" end="3"/>
                                            </p:txEl>
                                          </p:spTgt>
                                        </p:tgtEl>
                                        <p:attrNameLst>
                                          <p:attrName>style.visibility</p:attrName>
                                        </p:attrNameLst>
                                      </p:cBhvr>
                                      <p:to>
                                        <p:strVal val="visible"/>
                                      </p:to>
                                    </p:set>
                                    <p:animEffect transition="in" filter="checkerboard(across)">
                                      <p:cBhvr>
                                        <p:cTn id="22" dur="500"/>
                                        <p:tgtEl>
                                          <p:spTgt spid="10957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Rectangle 2"/>
          <p:cNvSpPr>
            <a:spLocks noChangeArrowheads="1"/>
          </p:cNvSpPr>
          <p:nvPr/>
        </p:nvSpPr>
        <p:spPr bwMode="auto">
          <a:xfrm>
            <a:off x="685800" y="152400"/>
            <a:ext cx="7772400" cy="4114800"/>
          </a:xfrm>
          <a:prstGeom prst="rect">
            <a:avLst/>
          </a:prstGeom>
          <a:noFill/>
          <a:ln w="9525">
            <a:noFill/>
            <a:miter lim="800000"/>
            <a:headEnd/>
            <a:tailEnd/>
          </a:ln>
        </p:spPr>
        <p:txBody>
          <a:bodyPr/>
          <a:lstStyle/>
          <a:p>
            <a:pPr algn="ctr">
              <a:lnSpc>
                <a:spcPct val="90000"/>
              </a:lnSpc>
              <a:spcBef>
                <a:spcPct val="20000"/>
              </a:spcBef>
            </a:pPr>
            <a:r>
              <a:rPr lang="en-US" sz="3200">
                <a:solidFill>
                  <a:srgbClr val="008000"/>
                </a:solidFill>
                <a:latin typeface="Comic Sans MS" pitchFamily="66" charset="0"/>
              </a:rPr>
              <a:t>Beliefs that</a:t>
            </a:r>
          </a:p>
          <a:p>
            <a:pPr algn="ctr">
              <a:lnSpc>
                <a:spcPct val="90000"/>
              </a:lnSpc>
              <a:spcBef>
                <a:spcPct val="20000"/>
              </a:spcBef>
            </a:pPr>
            <a:r>
              <a:rPr lang="en-US" sz="3200">
                <a:solidFill>
                  <a:srgbClr val="008000"/>
                </a:solidFill>
                <a:latin typeface="Comic Sans MS" pitchFamily="66" charset="0"/>
              </a:rPr>
              <a:t>Interfere with Creativity</a:t>
            </a:r>
          </a:p>
          <a:p>
            <a:pPr algn="ctr">
              <a:lnSpc>
                <a:spcPct val="90000"/>
              </a:lnSpc>
              <a:spcBef>
                <a:spcPct val="20000"/>
              </a:spcBef>
            </a:pPr>
            <a:endParaRPr lang="en-US" sz="3200">
              <a:solidFill>
                <a:srgbClr val="008000"/>
              </a:solidFill>
              <a:latin typeface="Comic Sans MS" pitchFamily="66" charset="0"/>
            </a:endParaRPr>
          </a:p>
          <a:p>
            <a:pPr algn="ctr">
              <a:lnSpc>
                <a:spcPct val="90000"/>
              </a:lnSpc>
              <a:spcBef>
                <a:spcPct val="20000"/>
              </a:spcBef>
            </a:pPr>
            <a:r>
              <a:rPr lang="en-US" sz="5400">
                <a:solidFill>
                  <a:srgbClr val="008000"/>
                </a:solidFill>
                <a:latin typeface="Comic Sans MS" pitchFamily="66" charset="0"/>
              </a:rPr>
              <a:t>Competition with others is essential.</a:t>
            </a:r>
          </a:p>
          <a:p>
            <a:pPr algn="ctr">
              <a:lnSpc>
                <a:spcPct val="90000"/>
              </a:lnSpc>
              <a:spcBef>
                <a:spcPct val="20000"/>
              </a:spcBef>
            </a:pPr>
            <a:endParaRPr lang="en-US" sz="5400">
              <a:solidFill>
                <a:srgbClr val="008000"/>
              </a:solidFill>
              <a:latin typeface="Comic Sans MS" pitchFamily="66" charset="0"/>
            </a:endParaRPr>
          </a:p>
          <a:p>
            <a:pPr algn="ctr">
              <a:lnSpc>
                <a:spcPct val="90000"/>
              </a:lnSpc>
              <a:spcBef>
                <a:spcPct val="20000"/>
              </a:spcBef>
            </a:pPr>
            <a:r>
              <a:rPr lang="en-US" sz="3200" u="sng">
                <a:solidFill>
                  <a:srgbClr val="008000"/>
                </a:solidFill>
                <a:latin typeface="Comic Sans MS" pitchFamily="66" charset="0"/>
              </a:rPr>
              <a:t>FACT</a:t>
            </a:r>
            <a:endParaRPr lang="en-US" sz="3200">
              <a:solidFill>
                <a:srgbClr val="008000"/>
              </a:solidFill>
              <a:latin typeface="Comic Sans MS" pitchFamily="66" charset="0"/>
            </a:endParaRPr>
          </a:p>
          <a:p>
            <a:pPr algn="ctr">
              <a:lnSpc>
                <a:spcPct val="90000"/>
              </a:lnSpc>
              <a:spcBef>
                <a:spcPct val="20000"/>
              </a:spcBef>
            </a:pPr>
            <a:endParaRPr lang="en-US" sz="3200">
              <a:solidFill>
                <a:srgbClr val="008000"/>
              </a:solidFill>
              <a:latin typeface="Comic Sans MS" pitchFamily="66" charset="0"/>
            </a:endParaRPr>
          </a:p>
          <a:p>
            <a:pPr algn="ctr">
              <a:lnSpc>
                <a:spcPct val="90000"/>
              </a:lnSpc>
              <a:spcBef>
                <a:spcPct val="20000"/>
              </a:spcBef>
            </a:pPr>
            <a:r>
              <a:rPr lang="en-US" sz="2800">
                <a:solidFill>
                  <a:srgbClr val="008000"/>
                </a:solidFill>
                <a:latin typeface="Comic Sans MS" pitchFamily="66" charset="0"/>
              </a:rPr>
              <a:t>Cooperation with others is essential.</a:t>
            </a:r>
          </a:p>
          <a:p>
            <a:pPr algn="ctr">
              <a:lnSpc>
                <a:spcPct val="90000"/>
              </a:lnSpc>
              <a:spcBef>
                <a:spcPct val="20000"/>
              </a:spcBef>
            </a:pPr>
            <a:r>
              <a:rPr lang="en-US" sz="2800">
                <a:solidFill>
                  <a:srgbClr val="008000"/>
                </a:solidFill>
                <a:latin typeface="Comic Sans MS" pitchFamily="66" charset="0"/>
              </a:rPr>
              <a:t>We compete against our own limitations and other organizations.</a:t>
            </a:r>
            <a:endParaRPr lang="en-US" sz="2800" u="sng">
              <a:solidFill>
                <a:srgbClr val="008000"/>
              </a:solidFill>
              <a:latin typeface="Comic Sans MS" pitchFamily="66" charset="0"/>
            </a:endParaRPr>
          </a:p>
        </p:txBody>
      </p:sp>
    </p:spTree>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Rectangle 2"/>
          <p:cNvSpPr>
            <a:spLocks noChangeArrowheads="1"/>
          </p:cNvSpPr>
          <p:nvPr/>
        </p:nvSpPr>
        <p:spPr bwMode="auto">
          <a:xfrm>
            <a:off x="685800" y="152400"/>
            <a:ext cx="7772400" cy="4114800"/>
          </a:xfrm>
          <a:prstGeom prst="rect">
            <a:avLst/>
          </a:prstGeom>
          <a:noFill/>
          <a:ln w="9525">
            <a:noFill/>
            <a:miter lim="800000"/>
            <a:headEnd/>
            <a:tailEnd/>
          </a:ln>
        </p:spPr>
        <p:txBody>
          <a:bodyPr/>
          <a:lstStyle/>
          <a:p>
            <a:pPr algn="ctr">
              <a:lnSpc>
                <a:spcPct val="90000"/>
              </a:lnSpc>
              <a:spcBef>
                <a:spcPct val="20000"/>
              </a:spcBef>
            </a:pPr>
            <a:r>
              <a:rPr lang="en-US" sz="3200">
                <a:solidFill>
                  <a:srgbClr val="008000"/>
                </a:solidFill>
                <a:latin typeface="Comic Sans MS" pitchFamily="66" charset="0"/>
              </a:rPr>
              <a:t>Beliefs that</a:t>
            </a:r>
          </a:p>
          <a:p>
            <a:pPr algn="ctr">
              <a:lnSpc>
                <a:spcPct val="90000"/>
              </a:lnSpc>
              <a:spcBef>
                <a:spcPct val="20000"/>
              </a:spcBef>
            </a:pPr>
            <a:r>
              <a:rPr lang="en-US" sz="3200">
                <a:solidFill>
                  <a:srgbClr val="008000"/>
                </a:solidFill>
                <a:latin typeface="Comic Sans MS" pitchFamily="66" charset="0"/>
              </a:rPr>
              <a:t>Interfere with Creativity</a:t>
            </a:r>
          </a:p>
          <a:p>
            <a:pPr algn="ctr">
              <a:lnSpc>
                <a:spcPct val="90000"/>
              </a:lnSpc>
              <a:spcBef>
                <a:spcPct val="20000"/>
              </a:spcBef>
            </a:pPr>
            <a:endParaRPr lang="en-US" sz="3200">
              <a:solidFill>
                <a:srgbClr val="008000"/>
              </a:solidFill>
              <a:latin typeface="Comic Sans MS" pitchFamily="66" charset="0"/>
            </a:endParaRPr>
          </a:p>
          <a:p>
            <a:pPr algn="ctr">
              <a:lnSpc>
                <a:spcPct val="90000"/>
              </a:lnSpc>
              <a:spcBef>
                <a:spcPct val="20000"/>
              </a:spcBef>
            </a:pPr>
            <a:r>
              <a:rPr lang="en-US" sz="5400">
                <a:solidFill>
                  <a:srgbClr val="008000"/>
                </a:solidFill>
                <a:latin typeface="Comic Sans MS" pitchFamily="66" charset="0"/>
              </a:rPr>
              <a:t>It is important to please the boss.</a:t>
            </a:r>
          </a:p>
          <a:p>
            <a:pPr algn="ctr">
              <a:lnSpc>
                <a:spcPct val="90000"/>
              </a:lnSpc>
              <a:spcBef>
                <a:spcPct val="20000"/>
              </a:spcBef>
            </a:pPr>
            <a:endParaRPr lang="en-US" sz="5400">
              <a:solidFill>
                <a:srgbClr val="008000"/>
              </a:solidFill>
              <a:latin typeface="Comic Sans MS" pitchFamily="66" charset="0"/>
            </a:endParaRPr>
          </a:p>
          <a:p>
            <a:pPr algn="ctr">
              <a:lnSpc>
                <a:spcPct val="90000"/>
              </a:lnSpc>
              <a:spcBef>
                <a:spcPct val="20000"/>
              </a:spcBef>
            </a:pPr>
            <a:r>
              <a:rPr lang="en-US" sz="3200" u="sng">
                <a:solidFill>
                  <a:srgbClr val="008000"/>
                </a:solidFill>
                <a:latin typeface="Comic Sans MS" pitchFamily="66" charset="0"/>
              </a:rPr>
              <a:t>FACT</a:t>
            </a:r>
          </a:p>
          <a:p>
            <a:pPr algn="ctr">
              <a:lnSpc>
                <a:spcPct val="90000"/>
              </a:lnSpc>
              <a:spcBef>
                <a:spcPct val="20000"/>
              </a:spcBef>
            </a:pPr>
            <a:endParaRPr lang="en-US" sz="3200">
              <a:solidFill>
                <a:srgbClr val="008000"/>
              </a:solidFill>
              <a:latin typeface="Comic Sans MS" pitchFamily="66" charset="0"/>
            </a:endParaRPr>
          </a:p>
          <a:p>
            <a:pPr algn="ctr">
              <a:lnSpc>
                <a:spcPct val="90000"/>
              </a:lnSpc>
              <a:spcBef>
                <a:spcPct val="20000"/>
              </a:spcBef>
            </a:pPr>
            <a:r>
              <a:rPr lang="en-US" sz="3200">
                <a:solidFill>
                  <a:srgbClr val="008000"/>
                </a:solidFill>
                <a:latin typeface="Comic Sans MS" pitchFamily="66" charset="0"/>
              </a:rPr>
              <a:t>It is important to please the customer.</a:t>
            </a:r>
          </a:p>
        </p:txBody>
      </p:sp>
    </p:spTree>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Rectangle 2"/>
          <p:cNvSpPr>
            <a:spLocks noChangeArrowheads="1"/>
          </p:cNvSpPr>
          <p:nvPr/>
        </p:nvSpPr>
        <p:spPr bwMode="auto">
          <a:xfrm>
            <a:off x="685800" y="152400"/>
            <a:ext cx="7772400" cy="4114800"/>
          </a:xfrm>
          <a:prstGeom prst="rect">
            <a:avLst/>
          </a:prstGeom>
          <a:noFill/>
          <a:ln w="9525">
            <a:noFill/>
            <a:miter lim="800000"/>
            <a:headEnd/>
            <a:tailEnd/>
          </a:ln>
        </p:spPr>
        <p:txBody>
          <a:bodyPr/>
          <a:lstStyle/>
          <a:p>
            <a:pPr algn="ctr">
              <a:lnSpc>
                <a:spcPct val="90000"/>
              </a:lnSpc>
              <a:spcBef>
                <a:spcPct val="20000"/>
              </a:spcBef>
            </a:pPr>
            <a:r>
              <a:rPr lang="en-US" sz="3200">
                <a:solidFill>
                  <a:srgbClr val="008000"/>
                </a:solidFill>
                <a:latin typeface="Comic Sans MS" pitchFamily="66" charset="0"/>
              </a:rPr>
              <a:t>Beliefs that</a:t>
            </a:r>
          </a:p>
          <a:p>
            <a:pPr algn="ctr">
              <a:lnSpc>
                <a:spcPct val="90000"/>
              </a:lnSpc>
              <a:spcBef>
                <a:spcPct val="20000"/>
              </a:spcBef>
            </a:pPr>
            <a:r>
              <a:rPr lang="en-US" sz="3200">
                <a:solidFill>
                  <a:srgbClr val="008000"/>
                </a:solidFill>
                <a:latin typeface="Comic Sans MS" pitchFamily="66" charset="0"/>
              </a:rPr>
              <a:t>Interfere with Creativity</a:t>
            </a:r>
          </a:p>
          <a:p>
            <a:pPr algn="ctr">
              <a:lnSpc>
                <a:spcPct val="90000"/>
              </a:lnSpc>
              <a:spcBef>
                <a:spcPct val="20000"/>
              </a:spcBef>
            </a:pPr>
            <a:endParaRPr lang="en-US">
              <a:solidFill>
                <a:srgbClr val="008000"/>
              </a:solidFill>
              <a:latin typeface="Comic Sans MS" pitchFamily="66" charset="0"/>
            </a:endParaRPr>
          </a:p>
          <a:p>
            <a:pPr algn="ctr">
              <a:lnSpc>
                <a:spcPct val="90000"/>
              </a:lnSpc>
              <a:spcBef>
                <a:spcPct val="20000"/>
              </a:spcBef>
            </a:pPr>
            <a:r>
              <a:rPr lang="en-US" sz="5400">
                <a:solidFill>
                  <a:srgbClr val="008000"/>
                </a:solidFill>
                <a:latin typeface="Comic Sans MS" pitchFamily="66" charset="0"/>
              </a:rPr>
              <a:t>When something goes wrong, there is always someone to blame.</a:t>
            </a:r>
          </a:p>
          <a:p>
            <a:pPr algn="ctr">
              <a:lnSpc>
                <a:spcPct val="90000"/>
              </a:lnSpc>
              <a:spcBef>
                <a:spcPct val="20000"/>
              </a:spcBef>
            </a:pPr>
            <a:endParaRPr lang="en-US" sz="4000">
              <a:solidFill>
                <a:srgbClr val="008000"/>
              </a:solidFill>
              <a:latin typeface="Comic Sans MS" pitchFamily="66" charset="0"/>
            </a:endParaRPr>
          </a:p>
          <a:p>
            <a:pPr algn="ctr">
              <a:lnSpc>
                <a:spcPct val="90000"/>
              </a:lnSpc>
              <a:spcBef>
                <a:spcPct val="20000"/>
              </a:spcBef>
            </a:pPr>
            <a:r>
              <a:rPr lang="en-US" sz="3200" u="sng">
                <a:solidFill>
                  <a:srgbClr val="008000"/>
                </a:solidFill>
                <a:latin typeface="Comic Sans MS" pitchFamily="66" charset="0"/>
              </a:rPr>
              <a:t>FACT</a:t>
            </a:r>
          </a:p>
          <a:p>
            <a:pPr algn="ctr">
              <a:lnSpc>
                <a:spcPct val="90000"/>
              </a:lnSpc>
              <a:spcBef>
                <a:spcPct val="20000"/>
              </a:spcBef>
            </a:pPr>
            <a:endParaRPr lang="en-US" u="sng">
              <a:solidFill>
                <a:srgbClr val="008000"/>
              </a:solidFill>
              <a:latin typeface="Comic Sans MS" pitchFamily="66" charset="0"/>
            </a:endParaRPr>
          </a:p>
          <a:p>
            <a:pPr algn="ctr">
              <a:lnSpc>
                <a:spcPct val="90000"/>
              </a:lnSpc>
              <a:spcBef>
                <a:spcPct val="20000"/>
              </a:spcBef>
            </a:pPr>
            <a:r>
              <a:rPr lang="en-US" sz="3200">
                <a:solidFill>
                  <a:srgbClr val="008000"/>
                </a:solidFill>
                <a:latin typeface="Comic Sans MS" pitchFamily="66" charset="0"/>
              </a:rPr>
              <a:t>Mistakes are either a result of trial-and-error learning or systemic problems.</a:t>
            </a:r>
          </a:p>
        </p:txBody>
      </p:sp>
    </p:spTree>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Rectangle 2"/>
          <p:cNvSpPr>
            <a:spLocks noChangeArrowheads="1"/>
          </p:cNvSpPr>
          <p:nvPr/>
        </p:nvSpPr>
        <p:spPr bwMode="auto">
          <a:xfrm>
            <a:off x="685800" y="152400"/>
            <a:ext cx="7772400" cy="4114800"/>
          </a:xfrm>
          <a:prstGeom prst="rect">
            <a:avLst/>
          </a:prstGeom>
          <a:noFill/>
          <a:ln w="9525">
            <a:noFill/>
            <a:miter lim="800000"/>
            <a:headEnd/>
            <a:tailEnd/>
          </a:ln>
        </p:spPr>
        <p:txBody>
          <a:bodyPr/>
          <a:lstStyle/>
          <a:p>
            <a:pPr algn="ctr">
              <a:lnSpc>
                <a:spcPct val="90000"/>
              </a:lnSpc>
              <a:spcBef>
                <a:spcPct val="20000"/>
              </a:spcBef>
            </a:pPr>
            <a:r>
              <a:rPr lang="en-US" sz="3200">
                <a:solidFill>
                  <a:srgbClr val="008000"/>
                </a:solidFill>
                <a:latin typeface="Comic Sans MS" pitchFamily="66" charset="0"/>
              </a:rPr>
              <a:t>Beliefs that</a:t>
            </a:r>
          </a:p>
          <a:p>
            <a:pPr algn="ctr">
              <a:lnSpc>
                <a:spcPct val="90000"/>
              </a:lnSpc>
              <a:spcBef>
                <a:spcPct val="20000"/>
              </a:spcBef>
            </a:pPr>
            <a:r>
              <a:rPr lang="en-US" sz="3200">
                <a:solidFill>
                  <a:srgbClr val="008000"/>
                </a:solidFill>
                <a:latin typeface="Comic Sans MS" pitchFamily="66" charset="0"/>
              </a:rPr>
              <a:t>Interfere with Creativity</a:t>
            </a:r>
          </a:p>
          <a:p>
            <a:pPr algn="ctr">
              <a:lnSpc>
                <a:spcPct val="90000"/>
              </a:lnSpc>
              <a:spcBef>
                <a:spcPct val="20000"/>
              </a:spcBef>
            </a:pPr>
            <a:endParaRPr lang="en-US" sz="2000">
              <a:solidFill>
                <a:srgbClr val="008000"/>
              </a:solidFill>
              <a:latin typeface="Comic Sans MS" pitchFamily="66" charset="0"/>
            </a:endParaRPr>
          </a:p>
          <a:p>
            <a:pPr algn="ctr">
              <a:lnSpc>
                <a:spcPct val="90000"/>
              </a:lnSpc>
              <a:spcBef>
                <a:spcPct val="20000"/>
              </a:spcBef>
            </a:pPr>
            <a:r>
              <a:rPr lang="en-US" sz="5400">
                <a:solidFill>
                  <a:srgbClr val="008000"/>
                </a:solidFill>
                <a:latin typeface="Comic Sans MS" pitchFamily="66" charset="0"/>
              </a:rPr>
              <a:t>When we reach education pinnacles, we have graduated.</a:t>
            </a:r>
          </a:p>
          <a:p>
            <a:pPr algn="ctr">
              <a:lnSpc>
                <a:spcPct val="90000"/>
              </a:lnSpc>
              <a:spcBef>
                <a:spcPct val="20000"/>
              </a:spcBef>
            </a:pPr>
            <a:endParaRPr lang="en-US" sz="4000">
              <a:solidFill>
                <a:srgbClr val="008000"/>
              </a:solidFill>
              <a:latin typeface="Comic Sans MS" pitchFamily="66" charset="0"/>
            </a:endParaRPr>
          </a:p>
          <a:p>
            <a:pPr algn="ctr">
              <a:lnSpc>
                <a:spcPct val="90000"/>
              </a:lnSpc>
              <a:spcBef>
                <a:spcPct val="20000"/>
              </a:spcBef>
            </a:pPr>
            <a:r>
              <a:rPr lang="en-US" sz="3200" u="sng">
                <a:solidFill>
                  <a:srgbClr val="008000"/>
                </a:solidFill>
                <a:latin typeface="Comic Sans MS" pitchFamily="66" charset="0"/>
              </a:rPr>
              <a:t>FACT</a:t>
            </a:r>
          </a:p>
          <a:p>
            <a:pPr algn="ctr">
              <a:lnSpc>
                <a:spcPct val="90000"/>
              </a:lnSpc>
              <a:spcBef>
                <a:spcPct val="20000"/>
              </a:spcBef>
            </a:pPr>
            <a:endParaRPr lang="en-US" sz="3200" u="sng">
              <a:solidFill>
                <a:srgbClr val="008000"/>
              </a:solidFill>
              <a:latin typeface="Comic Sans MS" pitchFamily="66" charset="0"/>
            </a:endParaRPr>
          </a:p>
          <a:p>
            <a:pPr algn="ctr">
              <a:lnSpc>
                <a:spcPct val="90000"/>
              </a:lnSpc>
              <a:spcBef>
                <a:spcPct val="20000"/>
              </a:spcBef>
            </a:pPr>
            <a:r>
              <a:rPr lang="en-US" sz="3200">
                <a:solidFill>
                  <a:srgbClr val="008000"/>
                </a:solidFill>
                <a:latin typeface="Comic Sans MS" pitchFamily="66" charset="0"/>
              </a:rPr>
              <a:t>Educational goals are “learning permits.”</a:t>
            </a:r>
          </a:p>
        </p:txBody>
      </p:sp>
    </p:spTree>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Rectangle 2"/>
          <p:cNvSpPr>
            <a:spLocks noChangeArrowheads="1"/>
          </p:cNvSpPr>
          <p:nvPr/>
        </p:nvSpPr>
        <p:spPr bwMode="auto">
          <a:xfrm>
            <a:off x="685800" y="152400"/>
            <a:ext cx="7772400" cy="4114800"/>
          </a:xfrm>
          <a:prstGeom prst="rect">
            <a:avLst/>
          </a:prstGeom>
          <a:noFill/>
          <a:ln w="9525">
            <a:noFill/>
            <a:miter lim="800000"/>
            <a:headEnd/>
            <a:tailEnd/>
          </a:ln>
        </p:spPr>
        <p:txBody>
          <a:bodyPr/>
          <a:lstStyle/>
          <a:p>
            <a:pPr algn="ctr">
              <a:lnSpc>
                <a:spcPct val="90000"/>
              </a:lnSpc>
              <a:spcBef>
                <a:spcPct val="20000"/>
              </a:spcBef>
            </a:pPr>
            <a:r>
              <a:rPr lang="en-US" sz="3200">
                <a:solidFill>
                  <a:srgbClr val="008000"/>
                </a:solidFill>
                <a:latin typeface="Comic Sans MS" pitchFamily="66" charset="0"/>
              </a:rPr>
              <a:t>Beliefs that</a:t>
            </a:r>
          </a:p>
          <a:p>
            <a:pPr algn="ctr">
              <a:lnSpc>
                <a:spcPct val="90000"/>
              </a:lnSpc>
              <a:spcBef>
                <a:spcPct val="20000"/>
              </a:spcBef>
            </a:pPr>
            <a:r>
              <a:rPr lang="en-US" sz="3200">
                <a:solidFill>
                  <a:srgbClr val="008000"/>
                </a:solidFill>
                <a:latin typeface="Comic Sans MS" pitchFamily="66" charset="0"/>
              </a:rPr>
              <a:t>Interfere with Creativity</a:t>
            </a:r>
          </a:p>
          <a:p>
            <a:pPr algn="ctr">
              <a:lnSpc>
                <a:spcPct val="90000"/>
              </a:lnSpc>
              <a:spcBef>
                <a:spcPct val="20000"/>
              </a:spcBef>
            </a:pPr>
            <a:endParaRPr lang="en-US" sz="3200">
              <a:solidFill>
                <a:srgbClr val="008000"/>
              </a:solidFill>
              <a:latin typeface="Comic Sans MS" pitchFamily="66" charset="0"/>
            </a:endParaRPr>
          </a:p>
          <a:p>
            <a:pPr algn="ctr">
              <a:lnSpc>
                <a:spcPct val="90000"/>
              </a:lnSpc>
              <a:spcBef>
                <a:spcPct val="20000"/>
              </a:spcBef>
            </a:pPr>
            <a:r>
              <a:rPr lang="en-US" sz="5400">
                <a:solidFill>
                  <a:srgbClr val="008000"/>
                </a:solidFill>
                <a:latin typeface="Comic Sans MS" pitchFamily="66" charset="0"/>
              </a:rPr>
              <a:t>There is a right answer.</a:t>
            </a:r>
          </a:p>
          <a:p>
            <a:pPr algn="ctr">
              <a:lnSpc>
                <a:spcPct val="90000"/>
              </a:lnSpc>
              <a:spcBef>
                <a:spcPct val="20000"/>
              </a:spcBef>
            </a:pPr>
            <a:endParaRPr lang="en-US" sz="5400">
              <a:solidFill>
                <a:srgbClr val="008000"/>
              </a:solidFill>
              <a:latin typeface="Comic Sans MS" pitchFamily="66" charset="0"/>
            </a:endParaRPr>
          </a:p>
          <a:p>
            <a:pPr algn="ctr">
              <a:lnSpc>
                <a:spcPct val="90000"/>
              </a:lnSpc>
              <a:spcBef>
                <a:spcPct val="20000"/>
              </a:spcBef>
            </a:pPr>
            <a:r>
              <a:rPr lang="en-US" sz="3200" u="sng">
                <a:solidFill>
                  <a:srgbClr val="008000"/>
                </a:solidFill>
                <a:latin typeface="Comic Sans MS" pitchFamily="66" charset="0"/>
              </a:rPr>
              <a:t>FACT</a:t>
            </a:r>
          </a:p>
          <a:p>
            <a:pPr algn="ctr">
              <a:lnSpc>
                <a:spcPct val="90000"/>
              </a:lnSpc>
              <a:spcBef>
                <a:spcPct val="20000"/>
              </a:spcBef>
            </a:pPr>
            <a:endParaRPr lang="en-US" sz="3200">
              <a:solidFill>
                <a:srgbClr val="008000"/>
              </a:solidFill>
              <a:latin typeface="Comic Sans MS" pitchFamily="66" charset="0"/>
            </a:endParaRPr>
          </a:p>
          <a:p>
            <a:pPr algn="ctr">
              <a:lnSpc>
                <a:spcPct val="90000"/>
              </a:lnSpc>
              <a:spcBef>
                <a:spcPct val="20000"/>
              </a:spcBef>
            </a:pPr>
            <a:r>
              <a:rPr lang="en-US" sz="3200">
                <a:solidFill>
                  <a:srgbClr val="008000"/>
                </a:solidFill>
                <a:latin typeface="Comic Sans MS" pitchFamily="66" charset="0"/>
              </a:rPr>
              <a:t>There are usually multiple causes and solutions for any problems.</a:t>
            </a:r>
          </a:p>
        </p:txBody>
      </p:sp>
    </p:spTree>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Strategies</a:t>
            </a:r>
            <a:endParaRPr lang="en-US" dirty="0"/>
          </a:p>
        </p:txBody>
      </p:sp>
      <p:sp>
        <p:nvSpPr>
          <p:cNvPr id="3" name="Content Placeholder 2"/>
          <p:cNvSpPr>
            <a:spLocks noGrp="1"/>
          </p:cNvSpPr>
          <p:nvPr>
            <p:ph idx="1"/>
          </p:nvPr>
        </p:nvSpPr>
        <p:spPr>
          <a:xfrm>
            <a:off x="914400" y="1752600"/>
            <a:ext cx="7467600" cy="8229600"/>
          </a:xfrm>
        </p:spPr>
        <p:txBody>
          <a:bodyPr/>
          <a:lstStyle/>
          <a:p>
            <a:pPr eaLnBrk="1" hangingPunct="1">
              <a:defRPr/>
            </a:pPr>
            <a:r>
              <a:rPr lang="en-US" b="1" dirty="0" smtClean="0"/>
              <a:t>C</a:t>
            </a:r>
            <a:r>
              <a:rPr lang="en-US" dirty="0" smtClean="0"/>
              <a:t>OLLABORATION</a:t>
            </a:r>
          </a:p>
          <a:p>
            <a:pPr eaLnBrk="1" hangingPunct="1">
              <a:defRPr/>
            </a:pPr>
            <a:r>
              <a:rPr lang="en-US" b="1" dirty="0" smtClean="0">
                <a:effectLst/>
              </a:rPr>
              <a:t>H</a:t>
            </a:r>
            <a:r>
              <a:rPr lang="en-US" dirty="0" smtClean="0"/>
              <a:t>EALTH</a:t>
            </a:r>
          </a:p>
          <a:p>
            <a:pPr eaLnBrk="1" hangingPunct="1">
              <a:defRPr/>
            </a:pPr>
            <a:r>
              <a:rPr lang="en-US" dirty="0" smtClean="0"/>
              <a:t>OPTIMISM</a:t>
            </a:r>
          </a:p>
          <a:p>
            <a:pPr eaLnBrk="1" hangingPunct="1">
              <a:defRPr/>
            </a:pPr>
            <a:r>
              <a:rPr lang="en-US" dirty="0" smtClean="0"/>
              <a:t>INCREMENTAL vs INNOVATION</a:t>
            </a:r>
          </a:p>
          <a:p>
            <a:pPr eaLnBrk="1" hangingPunct="1">
              <a:defRPr/>
            </a:pPr>
            <a:r>
              <a:rPr lang="en-US" dirty="0"/>
              <a:t>C</a:t>
            </a:r>
            <a:r>
              <a:rPr lang="en-US" dirty="0" smtClean="0"/>
              <a:t>ONFLICT</a:t>
            </a:r>
          </a:p>
          <a:p>
            <a:pPr eaLnBrk="1" hangingPunct="1">
              <a:defRPr/>
            </a:pPr>
            <a:r>
              <a:rPr lang="en-US" dirty="0"/>
              <a:t>E</a:t>
            </a:r>
            <a:r>
              <a:rPr lang="en-US" dirty="0" smtClean="0"/>
              <a:t>RROR</a:t>
            </a:r>
          </a:p>
          <a:p>
            <a:pPr eaLnBrk="1" hangingPunct="1">
              <a:defRPr/>
            </a:pPr>
            <a:r>
              <a:rPr lang="en-US" dirty="0"/>
              <a:t>S</a:t>
            </a:r>
            <a:r>
              <a:rPr lang="en-US" smtClean="0"/>
              <a:t>ERVICE</a:t>
            </a:r>
            <a:endParaRPr lang="en-US" dirty="0"/>
          </a:p>
        </p:txBody>
      </p:sp>
    </p:spTree>
    <p:extLst>
      <p:ext uri="{BB962C8B-B14F-4D97-AF65-F5344CB8AC3E}">
        <p14:creationId xmlns:p14="http://schemas.microsoft.com/office/powerpoint/2010/main" val="21028376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hangingPunct="1">
              <a:defRPr/>
            </a:pPr>
            <a:r>
              <a:rPr lang="en-US" dirty="0" smtClean="0"/>
              <a:t>SKILL # 1</a:t>
            </a:r>
            <a:endParaRPr lang="en-US" dirty="0"/>
          </a:p>
        </p:txBody>
      </p:sp>
      <p:sp>
        <p:nvSpPr>
          <p:cNvPr id="3" name="Subtitle 2"/>
          <p:cNvSpPr>
            <a:spLocks noGrp="1"/>
          </p:cNvSpPr>
          <p:nvPr>
            <p:ph type="subTitle" idx="1"/>
          </p:nvPr>
        </p:nvSpPr>
        <p:spPr/>
        <p:txBody>
          <a:bodyPr/>
          <a:lstStyle/>
          <a:p>
            <a:pPr eaLnBrk="1" hangingPunct="1">
              <a:defRPr/>
            </a:pPr>
            <a:r>
              <a:rPr lang="en-US" sz="8000" dirty="0" smtClean="0">
                <a:latin typeface="Tempus Sans ITC" panose="04020404030D07020202" pitchFamily="82" charset="0"/>
              </a:rPr>
              <a:t>Collaboration</a:t>
            </a:r>
          </a:p>
          <a:p>
            <a:pPr eaLnBrk="1" hangingPunct="1">
              <a:defRPr/>
            </a:pPr>
            <a:endParaRPr lang="en-US" sz="5400" dirty="0">
              <a:latin typeface="Tempus Sans ITC" panose="04020404030D07020202" pitchFamily="82"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4525963"/>
          </a:xfrm>
        </p:spPr>
        <p:txBody>
          <a:bodyPr/>
          <a:lstStyle/>
          <a:p>
            <a:pPr marL="0" indent="0" eaLnBrk="1" hangingPunct="1">
              <a:defRPr/>
            </a:pPr>
            <a:r>
              <a:rPr lang="en-US" dirty="0"/>
              <a:t>Leadership is not defined by the exercise of power but by the capacity to increase the sense of power among those who are led. The most essential work of the leader is to create more leaders.</a:t>
            </a:r>
          </a:p>
          <a:p>
            <a:pPr marL="0" indent="0" eaLnBrk="1" hangingPunct="1">
              <a:defRPr/>
            </a:pPr>
            <a:r>
              <a:rPr lang="en-US" sz="2000" dirty="0"/>
              <a:t> </a:t>
            </a:r>
          </a:p>
          <a:p>
            <a:pPr marL="0" indent="0" eaLnBrk="1" hangingPunct="1">
              <a:defRPr/>
            </a:pPr>
            <a:r>
              <a:rPr lang="en-US" sz="2000" dirty="0"/>
              <a:t>Mary Parker Follett</a:t>
            </a:r>
            <a:br>
              <a:rPr lang="en-US" sz="2000" dirty="0"/>
            </a:br>
            <a:r>
              <a:rPr lang="en-US" sz="2000" u="sng" dirty="0"/>
              <a:t>Creative Experiences</a:t>
            </a:r>
            <a:br>
              <a:rPr lang="en-US" sz="2000" u="sng" dirty="0"/>
            </a:br>
            <a:r>
              <a:rPr lang="en-US" sz="2000" dirty="0"/>
              <a:t>1924</a:t>
            </a:r>
          </a:p>
          <a:p>
            <a:pPr marL="0" indent="0" eaLnBrk="1" hangingPunct="1">
              <a:defRPr/>
            </a:pPr>
            <a:endParaRPr lang="en-US" sz="2000" dirty="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Rectangle 3"/>
          <p:cNvSpPr>
            <a:spLocks noGrp="1" noChangeArrowheads="1"/>
          </p:cNvSpPr>
          <p:nvPr>
            <p:ph idx="1"/>
          </p:nvPr>
        </p:nvSpPr>
        <p:spPr>
          <a:xfrm>
            <a:off x="685800" y="914400"/>
            <a:ext cx="7772400" cy="5181600"/>
          </a:xfrm>
          <a:effectLst>
            <a:outerShdw dist="35921" dir="2700000" algn="ctr" rotWithShape="0">
              <a:schemeClr val="bg2"/>
            </a:outerShdw>
          </a:effectLst>
        </p:spPr>
        <p:txBody>
          <a:bodyPr/>
          <a:lstStyle/>
          <a:p>
            <a:pPr marL="0" indent="0" eaLnBrk="1" hangingPunct="1">
              <a:defRPr/>
            </a:pPr>
            <a:r>
              <a:rPr lang="en-US" sz="2800" dirty="0" smtClean="0"/>
              <a:t>The conventional wisdom that creativity and innovation are kingdoms ruled by supremely gifted individuals is the path of least resistance, a poor approximation of reality.  Truly, successful creativity and innovation – the type that transforms a discipline or a marketplace – is as much a social act as an individual affair.</a:t>
            </a:r>
          </a:p>
          <a:p>
            <a:pPr marL="0" indent="0" algn="r" eaLnBrk="1" hangingPunct="1">
              <a:defRPr/>
            </a:pPr>
            <a:r>
              <a:rPr lang="en-US" sz="2000" dirty="0" smtClean="0"/>
              <a:t>Michael Schrage</a:t>
            </a:r>
          </a:p>
          <a:p>
            <a:pPr marL="0" indent="0" algn="r" eaLnBrk="1" hangingPunct="1">
              <a:defRPr/>
            </a:pPr>
            <a:r>
              <a:rPr lang="en-US" sz="2000" u="sng" dirty="0" smtClean="0"/>
              <a:t>Shared Minds</a:t>
            </a:r>
          </a:p>
        </p:txBody>
      </p:sp>
    </p:spTree>
  </p:cSld>
  <p:clrMapOvr>
    <a:masterClrMapping/>
  </p:clrMapOvr>
  <p:transition>
    <p:fade thruBlk="1"/>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idx="1"/>
          </p:nvPr>
        </p:nvSpPr>
        <p:spPr>
          <a:effectLst>
            <a:outerShdw dist="35921" dir="2700000" algn="ctr" rotWithShape="0">
              <a:schemeClr val="bg2"/>
            </a:outerShdw>
          </a:effectLst>
        </p:spPr>
        <p:txBody>
          <a:bodyPr/>
          <a:lstStyle/>
          <a:p>
            <a:pPr marL="0" indent="0" eaLnBrk="1" hangingPunct="1">
              <a:defRPr/>
            </a:pPr>
            <a:r>
              <a:rPr lang="en-US" sz="2800" smtClean="0"/>
              <a:t>Nothing new that is really interesting comes without collaboration.</a:t>
            </a:r>
          </a:p>
          <a:p>
            <a:pPr marL="0" indent="0" algn="r" eaLnBrk="1" hangingPunct="1">
              <a:defRPr/>
            </a:pPr>
            <a:r>
              <a:rPr lang="en-US" sz="2000" smtClean="0"/>
              <a:t>James Watson</a:t>
            </a:r>
          </a:p>
          <a:p>
            <a:pPr marL="0" indent="0" algn="r" eaLnBrk="1" hangingPunct="1">
              <a:defRPr/>
            </a:pPr>
            <a:r>
              <a:rPr lang="en-US" sz="2000" smtClean="0"/>
              <a:t>Co-Discoverer of DNA</a:t>
            </a:r>
            <a:endParaRPr lang="en-US" sz="2000" u="sng" smtClean="0"/>
          </a:p>
        </p:txBody>
      </p:sp>
    </p:spTree>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438400"/>
            <a:ext cx="7772400" cy="1143000"/>
          </a:xfrm>
        </p:spPr>
        <p:txBody>
          <a:bodyPr>
            <a:normAutofit fontScale="90000"/>
          </a:bodyPr>
          <a:lstStyle/>
          <a:p>
            <a:pPr algn="l" eaLnBrk="1" hangingPunct="1">
              <a:defRPr/>
            </a:pPr>
            <a:r>
              <a:rPr lang="en-US" sz="6600" dirty="0" smtClean="0"/>
              <a:t>Who Invented </a:t>
            </a:r>
            <a:br>
              <a:rPr lang="en-US" sz="6600" dirty="0" smtClean="0"/>
            </a:br>
            <a:r>
              <a:rPr lang="en-US" sz="6600" dirty="0" smtClean="0"/>
              <a:t>the Light Bulb?</a:t>
            </a:r>
            <a:endParaRPr lang="en-US" sz="6600" dirty="0"/>
          </a:p>
        </p:txBody>
      </p:sp>
      <p:pic>
        <p:nvPicPr>
          <p:cNvPr id="281602" name="Picture 3" descr="lightbulb.jpg"/>
          <p:cNvPicPr>
            <a:picLocks noChangeAspect="1"/>
          </p:cNvPicPr>
          <p:nvPr/>
        </p:nvPicPr>
        <p:blipFill>
          <a:blip r:embed="rId2"/>
          <a:srcRect b="4132"/>
          <a:stretch>
            <a:fillRect/>
          </a:stretch>
        </p:blipFill>
        <p:spPr bwMode="auto">
          <a:xfrm>
            <a:off x="6248400" y="2057400"/>
            <a:ext cx="2540000" cy="4419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Who Invented the Light Bulb?</a:t>
            </a:r>
            <a:endParaRPr lang="en-US" dirty="0"/>
          </a:p>
        </p:txBody>
      </p:sp>
      <p:sp>
        <p:nvSpPr>
          <p:cNvPr id="3" name="Content Placeholder 2"/>
          <p:cNvSpPr>
            <a:spLocks noGrp="1"/>
          </p:cNvSpPr>
          <p:nvPr>
            <p:ph idx="1"/>
          </p:nvPr>
        </p:nvSpPr>
        <p:spPr/>
        <p:txBody>
          <a:bodyPr/>
          <a:lstStyle/>
          <a:p>
            <a:pPr eaLnBrk="1" hangingPunct="1">
              <a:buFont typeface="Arial" pitchFamily="34" charset="0"/>
              <a:buChar char="•"/>
              <a:defRPr/>
            </a:pPr>
            <a:r>
              <a:rPr lang="en-US" sz="2800" dirty="0" smtClean="0"/>
              <a:t>Moses Farmer displayed his invention of an incandescent light bulb in a Boston store in 1859.</a:t>
            </a:r>
          </a:p>
          <a:p>
            <a:pPr eaLnBrk="1" hangingPunct="1">
              <a:buFont typeface="Arial" pitchFamily="34" charset="0"/>
              <a:buChar char="•"/>
              <a:defRPr/>
            </a:pPr>
            <a:r>
              <a:rPr lang="en-US" sz="2800" dirty="0" smtClean="0"/>
              <a:t>J.W. Starr filed for a U.S. and English patent for the incandescent light bulb in 1845.</a:t>
            </a:r>
          </a:p>
          <a:p>
            <a:pPr eaLnBrk="1" hangingPunct="1">
              <a:buFont typeface="Arial" pitchFamily="34" charset="0"/>
              <a:buChar char="•"/>
              <a:defRPr/>
            </a:pPr>
            <a:r>
              <a:rPr lang="en-US" sz="2800" dirty="0" smtClean="0"/>
              <a:t>One of Moses Farmer’s light bulb's hung in a machine shop where Edison worked</a:t>
            </a:r>
          </a:p>
          <a:p>
            <a:pPr eaLnBrk="1" hangingPunct="1">
              <a:buFont typeface="Arial" pitchFamily="34" charset="0"/>
              <a:buChar char="•"/>
              <a:defRPr/>
            </a:pPr>
            <a:endParaRPr lang="en-US" sz="2400" dirty="0"/>
          </a:p>
        </p:txBody>
      </p:sp>
      <p:pic>
        <p:nvPicPr>
          <p:cNvPr id="282627" name="Picture 3" descr="lightbulb.jpg"/>
          <p:cNvPicPr>
            <a:picLocks noChangeAspect="1"/>
          </p:cNvPicPr>
          <p:nvPr/>
        </p:nvPicPr>
        <p:blipFill>
          <a:blip r:embed="rId2"/>
          <a:srcRect b="4132"/>
          <a:stretch>
            <a:fillRect/>
          </a:stretch>
        </p:blipFill>
        <p:spPr bwMode="auto">
          <a:xfrm>
            <a:off x="228600" y="381000"/>
            <a:ext cx="744538" cy="1295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Who Invented the Light Bulb?</a:t>
            </a:r>
            <a:endParaRPr lang="en-US" dirty="0"/>
          </a:p>
        </p:txBody>
      </p:sp>
      <p:sp>
        <p:nvSpPr>
          <p:cNvPr id="3" name="Content Placeholder 2"/>
          <p:cNvSpPr>
            <a:spLocks noGrp="1"/>
          </p:cNvSpPr>
          <p:nvPr>
            <p:ph idx="1"/>
          </p:nvPr>
        </p:nvSpPr>
        <p:spPr/>
        <p:txBody>
          <a:bodyPr/>
          <a:lstStyle/>
          <a:p>
            <a:pPr eaLnBrk="1" hangingPunct="1">
              <a:buFont typeface="Arial" pitchFamily="34" charset="0"/>
              <a:buChar char="•"/>
              <a:defRPr/>
            </a:pPr>
            <a:r>
              <a:rPr lang="en-US" sz="2800" dirty="0" smtClean="0"/>
              <a:t>Edison’s original patent for the light bulb was rejected</a:t>
            </a:r>
          </a:p>
          <a:p>
            <a:pPr eaLnBrk="1" hangingPunct="1">
              <a:buFont typeface="Arial" pitchFamily="34" charset="0"/>
              <a:buChar char="•"/>
              <a:defRPr/>
            </a:pPr>
            <a:r>
              <a:rPr lang="en-US" sz="2800" dirty="0" smtClean="0"/>
              <a:t>“Edison’s invention was an infringement upon that of John W. Starr, of Cincinnati, who filed a caveat for a divisible light in 1845.”</a:t>
            </a:r>
          </a:p>
          <a:p>
            <a:pPr eaLnBrk="1" hangingPunct="1">
              <a:defRPr/>
            </a:pPr>
            <a:endParaRPr lang="en-US" sz="2400" i="1" dirty="0" smtClean="0"/>
          </a:p>
          <a:p>
            <a:pPr eaLnBrk="1" hangingPunct="1">
              <a:defRPr/>
            </a:pPr>
            <a:r>
              <a:rPr lang="en-US" sz="2400" i="1" dirty="0" smtClean="0"/>
              <a:t>					Scientific American</a:t>
            </a:r>
            <a:br>
              <a:rPr lang="en-US" sz="2400" i="1" dirty="0" smtClean="0"/>
            </a:br>
            <a:r>
              <a:rPr lang="en-US" sz="2400" i="1" dirty="0" smtClean="0"/>
              <a:t>				</a:t>
            </a:r>
            <a:r>
              <a:rPr lang="en-US" sz="2400" dirty="0" smtClean="0"/>
              <a:t>January 18, 1879</a:t>
            </a:r>
          </a:p>
          <a:p>
            <a:pPr eaLnBrk="1" hangingPunct="1">
              <a:buFont typeface="Arial" pitchFamily="34" charset="0"/>
              <a:buChar char="•"/>
              <a:defRPr/>
            </a:pPr>
            <a:endParaRPr lang="en-US" sz="2400" dirty="0"/>
          </a:p>
        </p:txBody>
      </p:sp>
      <p:pic>
        <p:nvPicPr>
          <p:cNvPr id="283651" name="Picture 3" descr="lightbulb.jpg"/>
          <p:cNvPicPr>
            <a:picLocks noChangeAspect="1"/>
          </p:cNvPicPr>
          <p:nvPr/>
        </p:nvPicPr>
        <p:blipFill>
          <a:blip r:embed="rId2"/>
          <a:srcRect b="4132"/>
          <a:stretch>
            <a:fillRect/>
          </a:stretch>
        </p:blipFill>
        <p:spPr bwMode="auto">
          <a:xfrm>
            <a:off x="228600" y="381000"/>
            <a:ext cx="744538" cy="1295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idx="1"/>
          </p:nvPr>
        </p:nvSpPr>
        <p:spPr>
          <a:xfrm>
            <a:off x="685800" y="838200"/>
            <a:ext cx="7772400" cy="5257800"/>
          </a:xfrm>
        </p:spPr>
        <p:txBody>
          <a:bodyPr/>
          <a:lstStyle/>
          <a:p>
            <a:pPr marL="0" indent="0" eaLnBrk="1" hangingPunct="1">
              <a:lnSpc>
                <a:spcPct val="90000"/>
              </a:lnSpc>
              <a:defRPr/>
            </a:pPr>
            <a:r>
              <a:rPr lang="en-US" sz="2400" b="1" dirty="0" smtClean="0"/>
              <a:t>In an ordinary communication, you’re trying to tell someone something you know:  applies are apples and oranges are oranges.  But when you say ‘Let’s make something you’ve never seen before,’ then apples and oranges take on a completely different significance.  Now, you’re both trying to create something you </a:t>
            </a:r>
            <a:r>
              <a:rPr lang="en-US" sz="2400" b="1" i="1" dirty="0" smtClean="0"/>
              <a:t>don’t </a:t>
            </a:r>
            <a:r>
              <a:rPr lang="en-US" sz="2400" b="1" dirty="0" smtClean="0"/>
              <a:t>know.  So you try to get a communal mind going; you want to get people to interact as components of a larger mind – one person’s logical sense, one person’s visual sense, another person’s acoustic sense.  You get a communal brain.  What matters is not just the individual talents but the ability to integrate them.</a:t>
            </a:r>
          </a:p>
          <a:p>
            <a:pPr marL="0" indent="0" algn="r" eaLnBrk="1" hangingPunct="1">
              <a:lnSpc>
                <a:spcPct val="90000"/>
              </a:lnSpc>
              <a:defRPr/>
            </a:pPr>
            <a:r>
              <a:rPr lang="en-US" sz="2000" b="1" dirty="0" smtClean="0"/>
              <a:t>John Dykstra</a:t>
            </a:r>
          </a:p>
          <a:p>
            <a:pPr marL="0" indent="0" algn="r" eaLnBrk="1" hangingPunct="1">
              <a:lnSpc>
                <a:spcPct val="90000"/>
              </a:lnSpc>
              <a:defRPr/>
            </a:pPr>
            <a:r>
              <a:rPr lang="en-US" sz="2000" b="1" dirty="0" smtClean="0"/>
              <a:t>Special Effects, </a:t>
            </a:r>
            <a:r>
              <a:rPr lang="en-US" sz="2000" b="1" i="1" dirty="0" smtClean="0"/>
              <a:t>Star Wars</a:t>
            </a:r>
          </a:p>
        </p:txBody>
      </p:sp>
    </p:spTree>
  </p:cSld>
  <p:clrMapOvr>
    <a:masterClrMapping/>
  </p:clrMapOvr>
  <p:transition>
    <p:fade thruBlk="1"/>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idx="1"/>
          </p:nvPr>
        </p:nvSpPr>
        <p:spPr>
          <a:xfrm>
            <a:off x="685800" y="457200"/>
            <a:ext cx="7772400" cy="4114800"/>
          </a:xfrm>
        </p:spPr>
        <p:txBody>
          <a:bodyPr/>
          <a:lstStyle/>
          <a:p>
            <a:pPr marL="0" indent="0" eaLnBrk="1" hangingPunct="1">
              <a:defRPr/>
            </a:pPr>
            <a:r>
              <a:rPr lang="en-US" sz="3200" dirty="0" smtClean="0"/>
              <a:t>Science is rooted in conversations.  The cooperation of different people may culminate in scientific results of the utmost importance.</a:t>
            </a:r>
          </a:p>
          <a:p>
            <a:pPr marL="0" indent="0" algn="r" eaLnBrk="1" hangingPunct="1">
              <a:defRPr/>
            </a:pPr>
            <a:r>
              <a:rPr lang="en-US" sz="2400" dirty="0" smtClean="0"/>
              <a:t>Werner </a:t>
            </a:r>
            <a:r>
              <a:rPr lang="en-US" sz="2400" dirty="0" err="1" smtClean="0"/>
              <a:t>Heisenbert</a:t>
            </a:r>
            <a:endParaRPr lang="en-US" sz="2400" dirty="0" smtClean="0"/>
          </a:p>
          <a:p>
            <a:pPr marL="0" indent="0" algn="r" eaLnBrk="1" hangingPunct="1">
              <a:defRPr/>
            </a:pPr>
            <a:r>
              <a:rPr lang="en-US" sz="2400" dirty="0" smtClean="0"/>
              <a:t>Creator of the Uncertainty Principle</a:t>
            </a:r>
            <a:endParaRPr lang="en-US" sz="1800" dirty="0" smtClean="0"/>
          </a:p>
        </p:txBody>
      </p:sp>
    </p:spTree>
  </p:cSld>
  <p:clrMapOvr>
    <a:masterClrMapping/>
  </p:clrMapOvr>
  <p:transition>
    <p:fade thruBlk="1"/>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idx="1"/>
          </p:nvPr>
        </p:nvSpPr>
        <p:spPr>
          <a:xfrm>
            <a:off x="685800" y="457200"/>
            <a:ext cx="7772400" cy="4114800"/>
          </a:xfrm>
        </p:spPr>
        <p:txBody>
          <a:bodyPr/>
          <a:lstStyle/>
          <a:p>
            <a:pPr marL="0" indent="0" eaLnBrk="1" hangingPunct="1">
              <a:defRPr/>
            </a:pPr>
            <a:r>
              <a:rPr lang="en-US" sz="2800" dirty="0" smtClean="0"/>
              <a:t>When you ask people about what it is like being part of a great team, what is most striking is the meaningfulness of the experience.  People talk about being part of something larger than themselves, of being connected, of being generative.  It becomes quite clear that, for many, their experiences as part of truly great teams stand out as singular periods of life to the fullest.  Some spend the rest of their lives looking for ways to recapture that spirit.</a:t>
            </a:r>
          </a:p>
          <a:p>
            <a:pPr marL="0" indent="0" algn="r" eaLnBrk="1" hangingPunct="1">
              <a:defRPr/>
            </a:pPr>
            <a:r>
              <a:rPr lang="en-US" sz="1800" dirty="0" smtClean="0"/>
              <a:t>Peter </a:t>
            </a:r>
            <a:r>
              <a:rPr lang="en-US" sz="1800" dirty="0" err="1" smtClean="0"/>
              <a:t>Senge</a:t>
            </a:r>
            <a:endParaRPr lang="en-US" sz="1800" dirty="0" smtClean="0"/>
          </a:p>
          <a:p>
            <a:pPr marL="0" indent="0" algn="r" eaLnBrk="1" hangingPunct="1">
              <a:defRPr/>
            </a:pPr>
            <a:r>
              <a:rPr lang="en-US" sz="1800" u="sng" dirty="0" smtClean="0"/>
              <a:t>The Fifth Discipline</a:t>
            </a:r>
          </a:p>
        </p:txBody>
      </p:sp>
    </p:spTree>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457200"/>
            <a:ext cx="8153400" cy="5638800"/>
          </a:xfrm>
        </p:spPr>
        <p:txBody>
          <a:bodyPr>
            <a:normAutofit/>
          </a:bodyPr>
          <a:lstStyle/>
          <a:p>
            <a:pPr eaLnBrk="1" hangingPunct="1">
              <a:defRPr/>
            </a:pPr>
            <a:r>
              <a:rPr lang="en-US" sz="2800" dirty="0" smtClean="0"/>
              <a:t>“….there are the people who developed the glass blowing techniques required for the bulbs, the copper mining and metal refinement processes for the filaments, and countless other forgotten creators of the tools, machines, and mathematics Edison and other innovators used. Certainly their enormous contributions were essential to the innovation known as the light bulb; remove them from the past, and in that same puff of history-changing smoke, the electric light we know disappears.”</a:t>
            </a:r>
          </a:p>
          <a:p>
            <a:pPr algn="r" eaLnBrk="1" hangingPunct="1">
              <a:defRPr/>
            </a:pPr>
            <a:r>
              <a:rPr lang="en-US" sz="2800" dirty="0" smtClean="0"/>
              <a:t>				</a:t>
            </a:r>
            <a:r>
              <a:rPr lang="en-US" sz="2400" dirty="0" smtClean="0"/>
              <a:t>Scott </a:t>
            </a:r>
            <a:r>
              <a:rPr lang="en-US" sz="2400" dirty="0" err="1" smtClean="0"/>
              <a:t>Berkun</a:t>
            </a:r>
            <a:endParaRPr lang="en-US" sz="2400" dirty="0" smtClean="0"/>
          </a:p>
          <a:p>
            <a:pPr algn="r" eaLnBrk="1" hangingPunct="1">
              <a:defRPr/>
            </a:pPr>
            <a:r>
              <a:rPr lang="en-US" sz="2400" dirty="0" smtClean="0"/>
              <a:t>				The Myths of Innovation</a:t>
            </a:r>
          </a:p>
          <a:p>
            <a:pPr eaLnBrk="1" hangingPunct="1">
              <a:defRPr/>
            </a:pPr>
            <a:endParaRPr lang="en-US" sz="2800" dirty="0"/>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9" name="Rectangle 3"/>
          <p:cNvSpPr>
            <a:spLocks noGrp="1" noChangeArrowheads="1"/>
          </p:cNvSpPr>
          <p:nvPr>
            <p:ph idx="1"/>
          </p:nvPr>
        </p:nvSpPr>
        <p:spPr>
          <a:xfrm>
            <a:off x="685800" y="457200"/>
            <a:ext cx="7772400" cy="5638800"/>
          </a:xfrm>
          <a:effectLst>
            <a:outerShdw dist="35921" dir="2700000" algn="ctr" rotWithShape="0">
              <a:schemeClr val="accent1"/>
            </a:outerShdw>
          </a:effectLst>
        </p:spPr>
        <p:txBody>
          <a:bodyPr/>
          <a:lstStyle/>
          <a:p>
            <a:pPr marL="0" indent="0" eaLnBrk="1" hangingPunct="1">
              <a:defRPr/>
            </a:pPr>
            <a:r>
              <a:rPr lang="en-US" sz="2800" smtClean="0"/>
              <a:t>I can speak from experience.  It has been difficult for me to accept the fact that I don’t have to be the smartest guy on the block – reading every memo and signing off on every decision.  In reality, the more you establish parameters and encourage people to take initiatives within those boundaries, the more you multiply your own effectiveness by the effectiveness of other people. </a:t>
            </a:r>
            <a:br>
              <a:rPr lang="en-US" sz="2800" smtClean="0"/>
            </a:br>
            <a:endParaRPr lang="en-US" sz="2800" smtClean="0"/>
          </a:p>
          <a:p>
            <a:pPr marL="0" indent="0" eaLnBrk="1" hangingPunct="1">
              <a:defRPr/>
            </a:pPr>
            <a:r>
              <a:rPr lang="en-US" sz="2000" smtClean="0"/>
              <a:t>Robert Haas</a:t>
            </a:r>
          </a:p>
          <a:p>
            <a:pPr marL="0" indent="0" eaLnBrk="1" hangingPunct="1">
              <a:defRPr/>
            </a:pPr>
            <a:r>
              <a:rPr lang="en-US" sz="2000" smtClean="0"/>
              <a:t>Chairman and CEO</a:t>
            </a:r>
          </a:p>
          <a:p>
            <a:pPr marL="0" indent="0" eaLnBrk="1" hangingPunct="1">
              <a:defRPr/>
            </a:pPr>
            <a:r>
              <a:rPr lang="en-US" sz="2000" smtClean="0"/>
              <a:t>Levi Strauss &amp; Co.</a:t>
            </a:r>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4525963"/>
          </a:xfrm>
        </p:spPr>
        <p:txBody>
          <a:bodyPr/>
          <a:lstStyle/>
          <a:p>
            <a:pPr marL="0" indent="0" eaLnBrk="1" hangingPunct="1">
              <a:defRPr/>
            </a:pPr>
            <a:r>
              <a:rPr lang="en-US" dirty="0"/>
              <a:t>Leadership requires people to stick with you through thick and thin,  Leadership is the ability to tally </a:t>
            </a:r>
            <a:r>
              <a:rPr lang="en-US" dirty="0" err="1"/>
              <a:t>people.not</a:t>
            </a:r>
            <a:r>
              <a:rPr lang="en-US" dirty="0"/>
              <a:t> for a single event, but for years.</a:t>
            </a:r>
          </a:p>
          <a:p>
            <a:pPr marL="0" indent="0" eaLnBrk="1" hangingPunct="1">
              <a:defRPr/>
            </a:pPr>
            <a:r>
              <a:rPr lang="en-US" dirty="0"/>
              <a:t> </a:t>
            </a:r>
          </a:p>
          <a:p>
            <a:pPr marL="0" indent="0" eaLnBrk="1" hangingPunct="1">
              <a:defRPr/>
            </a:pPr>
            <a:r>
              <a:rPr lang="en-US" sz="2000" dirty="0"/>
              <a:t>Simon </a:t>
            </a:r>
            <a:r>
              <a:rPr lang="en-US" sz="2000" dirty="0" err="1"/>
              <a:t>Sinek</a:t>
            </a:r>
            <a:r>
              <a:rPr lang="en-US" sz="2000" dirty="0"/>
              <a:t/>
            </a:r>
            <a:br>
              <a:rPr lang="en-US" sz="2000" dirty="0"/>
            </a:br>
            <a:r>
              <a:rPr lang="en-US" sz="2000" u="sng" dirty="0"/>
              <a:t>Start with </a:t>
            </a:r>
            <a:r>
              <a:rPr lang="en-US" sz="2000" u="sng" dirty="0" smtClean="0"/>
              <a:t>Why</a:t>
            </a:r>
            <a:r>
              <a:rPr lang="en-US" sz="2000" dirty="0" smtClean="0"/>
              <a:t> </a:t>
            </a:r>
            <a:r>
              <a:rPr lang="en-US" dirty="0"/>
              <a:t/>
            </a:r>
            <a:br>
              <a:rPr lang="en-US" dirty="0"/>
            </a:br>
            <a:endParaRPr lang="en-US" sz="2000" dirty="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idx="1"/>
          </p:nvPr>
        </p:nvSpPr>
        <p:spPr>
          <a:xfrm>
            <a:off x="685800" y="457200"/>
            <a:ext cx="7772400" cy="5638800"/>
          </a:xfrm>
          <a:effectLst>
            <a:outerShdw dist="35921" dir="2700000" algn="ctr" rotWithShape="0">
              <a:schemeClr val="accent1"/>
            </a:outerShdw>
          </a:effectLst>
        </p:spPr>
        <p:txBody>
          <a:bodyPr/>
          <a:lstStyle/>
          <a:p>
            <a:pPr marL="0" indent="0" eaLnBrk="1" hangingPunct="1">
              <a:defRPr/>
            </a:pPr>
            <a:r>
              <a:rPr lang="en-US" smtClean="0"/>
              <a:t>Technique and technology are important but adding trust is the issue of the decade.</a:t>
            </a:r>
          </a:p>
          <a:p>
            <a:pPr marL="0" indent="0" eaLnBrk="1" hangingPunct="1">
              <a:defRPr/>
            </a:pPr>
            <a:endParaRPr lang="en-US" smtClean="0"/>
          </a:p>
          <a:p>
            <a:pPr marL="0" indent="0" eaLnBrk="1" hangingPunct="1">
              <a:defRPr/>
            </a:pPr>
            <a:r>
              <a:rPr lang="en-US" sz="2400" smtClean="0"/>
              <a:t>Tom Peters</a:t>
            </a:r>
          </a:p>
          <a:p>
            <a:pPr marL="0" indent="0" eaLnBrk="1" hangingPunct="1">
              <a:defRPr/>
            </a:pPr>
            <a:endParaRPr lang="en-US" sz="2400" smtClean="0"/>
          </a:p>
        </p:txBody>
      </p:sp>
    </p:spTree>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idx="1"/>
          </p:nvPr>
        </p:nvSpPr>
        <p:spPr>
          <a:xfrm>
            <a:off x="685800" y="1676400"/>
            <a:ext cx="7772400" cy="4419600"/>
          </a:xfrm>
          <a:effectLst>
            <a:outerShdw dist="35921" dir="2700000" algn="ctr" rotWithShape="0">
              <a:schemeClr val="accent1"/>
            </a:outerShdw>
          </a:effectLst>
        </p:spPr>
        <p:txBody>
          <a:bodyPr/>
          <a:lstStyle/>
          <a:p>
            <a:pPr marL="0" indent="0" eaLnBrk="1" hangingPunct="1">
              <a:defRPr/>
            </a:pPr>
            <a:r>
              <a:rPr lang="en-US" smtClean="0"/>
              <a:t>My real talent is in picking people.</a:t>
            </a:r>
          </a:p>
          <a:p>
            <a:pPr marL="0" indent="0" eaLnBrk="1" hangingPunct="1">
              <a:defRPr/>
            </a:pPr>
            <a:endParaRPr lang="en-US" smtClean="0"/>
          </a:p>
          <a:p>
            <a:pPr marL="0" indent="0" algn="r" eaLnBrk="1" hangingPunct="1">
              <a:defRPr/>
            </a:pPr>
            <a:r>
              <a:rPr lang="en-US" sz="2400" smtClean="0"/>
              <a:t>Jerry Seinfeld</a:t>
            </a:r>
          </a:p>
          <a:p>
            <a:pPr marL="0" indent="0" algn="r" eaLnBrk="1" hangingPunct="1">
              <a:defRPr/>
            </a:pPr>
            <a:r>
              <a:rPr lang="en-US" sz="2400" smtClean="0"/>
              <a:t>Comedian</a:t>
            </a:r>
          </a:p>
          <a:p>
            <a:pPr marL="0" indent="0" eaLnBrk="1" hangingPunct="1">
              <a:defRPr/>
            </a:pPr>
            <a:endParaRPr lang="en-US" sz="2400" smtClean="0"/>
          </a:p>
        </p:txBody>
      </p:sp>
    </p:spTree>
  </p:cSld>
  <p:clrMapOvr>
    <a:masterClrMapping/>
  </p:clrMapOvr>
  <p:transition>
    <p:fade thruBlk="1"/>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p:txBody>
          <a:bodyPr/>
          <a:lstStyle/>
          <a:p>
            <a:pPr algn="ctr" eaLnBrk="1" hangingPunct="1">
              <a:lnSpc>
                <a:spcPct val="90000"/>
              </a:lnSpc>
              <a:defRPr/>
            </a:pPr>
            <a:r>
              <a:rPr lang="en-US" sz="5400" smtClean="0"/>
              <a:t>LISTEN, </a:t>
            </a:r>
          </a:p>
          <a:p>
            <a:pPr algn="ctr" eaLnBrk="1" hangingPunct="1">
              <a:lnSpc>
                <a:spcPct val="90000"/>
              </a:lnSpc>
              <a:defRPr/>
            </a:pPr>
            <a:r>
              <a:rPr lang="en-US" sz="5400" smtClean="0"/>
              <a:t>ASK, </a:t>
            </a:r>
          </a:p>
          <a:p>
            <a:pPr algn="ctr" eaLnBrk="1" hangingPunct="1">
              <a:lnSpc>
                <a:spcPct val="90000"/>
              </a:lnSpc>
              <a:defRPr/>
            </a:pPr>
            <a:r>
              <a:rPr lang="en-US" sz="5400" smtClean="0"/>
              <a:t>AND SPEAK UP</a:t>
            </a:r>
          </a:p>
          <a:p>
            <a:pPr eaLnBrk="1" hangingPunct="1">
              <a:lnSpc>
                <a:spcPct val="90000"/>
              </a:lnSpc>
              <a:defRPr/>
            </a:pPr>
            <a:endParaRPr lang="en-US" sz="5400" smtClean="0"/>
          </a:p>
          <a:p>
            <a:pPr eaLnBrk="1" hangingPunct="1">
              <a:lnSpc>
                <a:spcPct val="90000"/>
              </a:lnSpc>
              <a:defRPr/>
            </a:pPr>
            <a:endParaRPr lang="en-US" sz="2800" smtClean="0"/>
          </a:p>
          <a:p>
            <a:pPr eaLnBrk="1" hangingPunct="1">
              <a:lnSpc>
                <a:spcPct val="90000"/>
              </a:lnSpc>
              <a:defRPr/>
            </a:pPr>
            <a:r>
              <a:rPr lang="en-US" sz="2800" smtClean="0"/>
              <a:t>HONDA MOTOR COMPANY</a:t>
            </a:r>
          </a:p>
        </p:txBody>
      </p:sp>
    </p:spTree>
  </p:cSld>
  <p:clrMapOvr>
    <a:masterClrMapping/>
  </p:clrMapOvr>
  <p:transition>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762000"/>
            <a:ext cx="7772400" cy="5334000"/>
          </a:xfrm>
        </p:spPr>
        <p:txBody>
          <a:bodyPr/>
          <a:lstStyle/>
          <a:p>
            <a:pPr marL="0" indent="0" eaLnBrk="1" hangingPunct="1">
              <a:defRPr/>
            </a:pPr>
            <a:r>
              <a:rPr lang="en-US" dirty="0" smtClean="0"/>
              <a:t>“</a:t>
            </a:r>
            <a:r>
              <a:rPr lang="en-US" sz="2800" dirty="0" smtClean="0"/>
              <a:t>Creation had previously been thought of as the prerogative of God; now it was seen as an activity in which mankind could share….</a:t>
            </a:r>
            <a:br>
              <a:rPr lang="en-US" sz="2800" dirty="0" smtClean="0"/>
            </a:br>
            <a:r>
              <a:rPr lang="en-US" sz="2800" dirty="0" smtClean="0"/>
              <a:t>				</a:t>
            </a:r>
            <a:r>
              <a:rPr lang="en-US" sz="2400" dirty="0" smtClean="0"/>
              <a:t>Arnold </a:t>
            </a:r>
            <a:r>
              <a:rPr lang="en-US" sz="2400" dirty="0" err="1" smtClean="0"/>
              <a:t>Pacey</a:t>
            </a:r>
            <a:r>
              <a:rPr lang="en-US" sz="2400" dirty="0" smtClean="0"/>
              <a:t/>
            </a:r>
            <a:br>
              <a:rPr lang="en-US" sz="2400" dirty="0" smtClean="0"/>
            </a:br>
            <a:r>
              <a:rPr lang="en-US" sz="2400" dirty="0" smtClean="0"/>
              <a:t>				The Maze of Ingenuity</a:t>
            </a:r>
          </a:p>
          <a:p>
            <a:pPr marL="0" indent="0" eaLnBrk="1" hangingPunct="1">
              <a:defRPr/>
            </a:pPr>
            <a:r>
              <a:rPr lang="en-US" sz="2800" dirty="0" smtClean="0"/>
              <a:t> </a:t>
            </a:r>
          </a:p>
          <a:p>
            <a:pPr marL="0" indent="0" eaLnBrk="1" hangingPunct="1">
              <a:defRPr/>
            </a:pPr>
            <a:r>
              <a:rPr lang="en-US" sz="2800" dirty="0" smtClean="0"/>
              <a:t>“It wasn’t until the 1500s and the rise of the Renaissance, that Western cultures grew comfortable acknowledging people’s creative abilities and individual achievements.”</a:t>
            </a:r>
            <a:br>
              <a:rPr lang="en-US" sz="2800" dirty="0" smtClean="0"/>
            </a:br>
            <a:r>
              <a:rPr lang="en-US" sz="2800" dirty="0" smtClean="0"/>
              <a:t> 				</a:t>
            </a:r>
            <a:r>
              <a:rPr lang="en-US" sz="2400" dirty="0" smtClean="0"/>
              <a:t>Scott </a:t>
            </a:r>
            <a:r>
              <a:rPr lang="en-US" sz="2400" dirty="0" err="1" smtClean="0"/>
              <a:t>Berkun</a:t>
            </a:r>
            <a:r>
              <a:rPr lang="en-US" sz="2400" dirty="0" smtClean="0"/>
              <a:t/>
            </a:r>
            <a:br>
              <a:rPr lang="en-US" sz="2400" dirty="0" smtClean="0"/>
            </a:br>
            <a:r>
              <a:rPr lang="en-US" sz="2400" dirty="0" smtClean="0"/>
              <a:t>				The Myths of Innovation</a:t>
            </a:r>
          </a:p>
          <a:p>
            <a:pPr marL="0" indent="0" eaLnBrk="1" hangingPunct="1">
              <a:defRPr/>
            </a:pPr>
            <a:endParaRPr lang="en-US"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762000"/>
            <a:ext cx="7772400" cy="5334000"/>
          </a:xfrm>
        </p:spPr>
        <p:txBody>
          <a:bodyPr>
            <a:normAutofit lnSpcReduction="10000"/>
          </a:bodyPr>
          <a:lstStyle/>
          <a:p>
            <a:pPr marL="0" indent="0" eaLnBrk="1" hangingPunct="1">
              <a:defRPr/>
            </a:pPr>
            <a:r>
              <a:rPr lang="en-US" sz="2800" dirty="0" smtClean="0"/>
              <a:t>“Find a few soul mates. History loves the notion of the sole inventor: Thomas Edison (light bulb), Steve Jobs (Macintosh), Henry Ford (Model T), Anita </a:t>
            </a:r>
            <a:r>
              <a:rPr lang="en-US" sz="2800" dirty="0" err="1" smtClean="0"/>
              <a:t>Roddick</a:t>
            </a:r>
            <a:r>
              <a:rPr lang="en-US" sz="2800" dirty="0" smtClean="0"/>
              <a:t> (The Body Shop), Richard Branson (Virgin Airlines ). History is wrong. Successful companies are started and made successful by at least two, and usually more, soul mates. After the fact one person may come to be recognized as “the innovator,” but it always takes a team of good people to make any venture work.”</a:t>
            </a:r>
          </a:p>
          <a:p>
            <a:pPr marL="0" indent="0" algn="r" eaLnBrk="1" hangingPunct="1">
              <a:defRPr/>
            </a:pPr>
            <a:r>
              <a:rPr lang="en-US" sz="2800" dirty="0" smtClean="0"/>
              <a:t>			Guy </a:t>
            </a:r>
            <a:r>
              <a:rPr lang="en-US" sz="2800" dirty="0" err="1" smtClean="0"/>
              <a:t>Kawaski</a:t>
            </a:r>
            <a:endParaRPr lang="en-US" sz="2800" dirty="0" smtClean="0"/>
          </a:p>
          <a:p>
            <a:pPr marL="0" indent="0" algn="r" eaLnBrk="1" hangingPunct="1">
              <a:defRPr/>
            </a:pPr>
            <a:r>
              <a:rPr lang="en-US" sz="2800" dirty="0" smtClean="0"/>
              <a:t>			Rules for Revolutionaries</a:t>
            </a:r>
          </a:p>
          <a:p>
            <a:pPr algn="r" eaLnBrk="1" hangingPunct="1">
              <a:defRPr/>
            </a:pPr>
            <a:endParaRPr lang="en-US" dirty="0"/>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p:txBody>
          <a:bodyPr/>
          <a:lstStyle/>
          <a:p>
            <a:pPr eaLnBrk="1" hangingPunct="1">
              <a:defRPr/>
            </a:pPr>
            <a:r>
              <a:rPr lang="en-US" dirty="0" smtClean="0"/>
              <a:t>Support Examples</a:t>
            </a:r>
          </a:p>
        </p:txBody>
      </p:sp>
      <p:sp>
        <p:nvSpPr>
          <p:cNvPr id="182275" name="Rectangle 3"/>
          <p:cNvSpPr>
            <a:spLocks noGrp="1" noChangeArrowheads="1"/>
          </p:cNvSpPr>
          <p:nvPr>
            <p:ph idx="1"/>
          </p:nvPr>
        </p:nvSpPr>
        <p:spPr/>
        <p:txBody>
          <a:bodyPr/>
          <a:lstStyle/>
          <a:p>
            <a:pPr marL="457200" indent="-457200" eaLnBrk="1" hangingPunct="1">
              <a:lnSpc>
                <a:spcPct val="90000"/>
              </a:lnSpc>
              <a:buClr>
                <a:srgbClr val="008000"/>
              </a:buClr>
              <a:buFont typeface="Wingdings" pitchFamily="2" charset="2"/>
              <a:buChar char="Ø"/>
              <a:defRPr/>
            </a:pPr>
            <a:r>
              <a:rPr lang="en-US" sz="2800" smtClean="0"/>
              <a:t>Lillian Disney played a vital role when she advised him to name his character Mickey, rather than Mortimer</a:t>
            </a:r>
          </a:p>
          <a:p>
            <a:pPr marL="457200" indent="-457200" eaLnBrk="1" hangingPunct="1">
              <a:lnSpc>
                <a:spcPct val="90000"/>
              </a:lnSpc>
              <a:buClr>
                <a:srgbClr val="008000"/>
              </a:buClr>
              <a:buFont typeface="Wingdings" pitchFamily="2" charset="2"/>
              <a:buChar char="Ø"/>
              <a:defRPr/>
            </a:pPr>
            <a:r>
              <a:rPr lang="en-US" sz="2800" smtClean="0"/>
              <a:t>Disney learned during a trip to Paris that one theatre was showing 6 or 7 cartoons without a feature film.  It inspired him to make a full length feature, </a:t>
            </a:r>
            <a:r>
              <a:rPr lang="en-US" sz="2800" i="1" smtClean="0"/>
              <a:t>Snow White</a:t>
            </a:r>
          </a:p>
          <a:p>
            <a:pPr marL="457200" indent="-457200" eaLnBrk="1" hangingPunct="1">
              <a:lnSpc>
                <a:spcPct val="90000"/>
              </a:lnSpc>
              <a:buClr>
                <a:srgbClr val="008000"/>
              </a:buClr>
              <a:buFont typeface="Wingdings" pitchFamily="2" charset="2"/>
              <a:buChar char="Ø"/>
              <a:defRPr/>
            </a:pPr>
            <a:r>
              <a:rPr lang="en-US" sz="2800" smtClean="0"/>
              <a:t>Walt Disney’s brother, Roy was very involved in each aspect of the business freeing Walt to be creative</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182275">
                                            <p:txEl>
                                              <p:pRg st="0" end="0"/>
                                            </p:txEl>
                                          </p:spTgt>
                                        </p:tgtEl>
                                        <p:attrNameLst>
                                          <p:attrName>style.visibility</p:attrName>
                                        </p:attrNameLst>
                                      </p:cBhvr>
                                      <p:to>
                                        <p:strVal val="visible"/>
                                      </p:to>
                                    </p:set>
                                    <p:anim calcmode="lin" valueType="num">
                                      <p:cBhvr additive="base">
                                        <p:cTn id="7" dur="500" fill="hold"/>
                                        <p:tgtEl>
                                          <p:spTgt spid="18227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22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182275">
                                            <p:txEl>
                                              <p:pRg st="1" end="1"/>
                                            </p:txEl>
                                          </p:spTgt>
                                        </p:tgtEl>
                                        <p:attrNameLst>
                                          <p:attrName>style.visibility</p:attrName>
                                        </p:attrNameLst>
                                      </p:cBhvr>
                                      <p:to>
                                        <p:strVal val="visible"/>
                                      </p:to>
                                    </p:set>
                                    <p:anim calcmode="lin" valueType="num">
                                      <p:cBhvr additive="base">
                                        <p:cTn id="13" dur="500" fill="hold"/>
                                        <p:tgtEl>
                                          <p:spTgt spid="182275">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822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182275">
                                            <p:txEl>
                                              <p:pRg st="2" end="2"/>
                                            </p:txEl>
                                          </p:spTgt>
                                        </p:tgtEl>
                                        <p:attrNameLst>
                                          <p:attrName>style.visibility</p:attrName>
                                        </p:attrNameLst>
                                      </p:cBhvr>
                                      <p:to>
                                        <p:strVal val="visible"/>
                                      </p:to>
                                    </p:set>
                                    <p:anim calcmode="lin" valueType="num">
                                      <p:cBhvr additive="base">
                                        <p:cTn id="19" dur="500" fill="hold"/>
                                        <p:tgtEl>
                                          <p:spTgt spid="182275">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8227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5" grpId="0" build="p" bldLvl="2"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01" name="Picture 1" descr="iwoz0001.jpg"/>
          <p:cNvPicPr>
            <a:picLocks noChangeAspect="1"/>
          </p:cNvPicPr>
          <p:nvPr/>
        </p:nvPicPr>
        <p:blipFill>
          <a:blip r:embed="rId3"/>
          <a:srcRect l="1666" t="12823" r="23334" b="27339"/>
          <a:stretch>
            <a:fillRect/>
          </a:stretch>
        </p:blipFill>
        <p:spPr bwMode="auto">
          <a:xfrm>
            <a:off x="446088" y="1295400"/>
            <a:ext cx="8164512" cy="3810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endParaRPr lang="en-US"/>
          </a:p>
        </p:txBody>
      </p:sp>
      <p:sp>
        <p:nvSpPr>
          <p:cNvPr id="3" name="Content Placeholder 2"/>
          <p:cNvSpPr>
            <a:spLocks noGrp="1"/>
          </p:cNvSpPr>
          <p:nvPr>
            <p:ph idx="1"/>
          </p:nvPr>
        </p:nvSpPr>
        <p:spPr/>
        <p:txBody>
          <a:bodyPr/>
          <a:lstStyle/>
          <a:p>
            <a:pPr marL="0" indent="0" eaLnBrk="1" hangingPunct="1">
              <a:defRPr/>
            </a:pPr>
            <a:r>
              <a:rPr lang="en-US" dirty="0" smtClean="0"/>
              <a:t>Great discoveries and improvements invariably involve the cooperation of many minds.</a:t>
            </a:r>
          </a:p>
          <a:p>
            <a:pPr eaLnBrk="1" hangingPunct="1">
              <a:defRPr/>
            </a:pPr>
            <a:r>
              <a:rPr lang="en-US" dirty="0" smtClean="0"/>
              <a:t> </a:t>
            </a:r>
          </a:p>
          <a:p>
            <a:pPr eaLnBrk="1" hangingPunct="1">
              <a:defRPr/>
            </a:pPr>
            <a:r>
              <a:rPr lang="en-US" dirty="0" smtClean="0"/>
              <a:t>Alexander Graham Bell</a:t>
            </a:r>
          </a:p>
          <a:p>
            <a:pPr eaLnBrk="1" hangingPunct="1">
              <a:defRPr/>
            </a:pPr>
            <a:endParaRPr lang="en-US" dirty="0"/>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endParaRPr lang="en-US"/>
          </a:p>
        </p:txBody>
      </p:sp>
      <p:sp>
        <p:nvSpPr>
          <p:cNvPr id="3" name="Content Placeholder 2"/>
          <p:cNvSpPr>
            <a:spLocks noGrp="1"/>
          </p:cNvSpPr>
          <p:nvPr>
            <p:ph idx="1"/>
          </p:nvPr>
        </p:nvSpPr>
        <p:spPr/>
        <p:txBody>
          <a:bodyPr/>
          <a:lstStyle/>
          <a:p>
            <a:pPr marL="0" indent="0" eaLnBrk="1" hangingPunct="1">
              <a:defRPr/>
            </a:pPr>
            <a:r>
              <a:rPr lang="en-US" dirty="0" smtClean="0"/>
              <a:t>What a person does on his own, without being stimulated by the thoughts and experiences of others, is even in the best of cases rather paltry and monotonous.</a:t>
            </a:r>
          </a:p>
          <a:p>
            <a:pPr eaLnBrk="1" hangingPunct="1">
              <a:defRPr/>
            </a:pPr>
            <a:r>
              <a:rPr lang="en-US" dirty="0" smtClean="0"/>
              <a:t> </a:t>
            </a:r>
          </a:p>
          <a:p>
            <a:pPr eaLnBrk="1" hangingPunct="1">
              <a:defRPr/>
            </a:pPr>
            <a:r>
              <a:rPr lang="en-US" dirty="0" smtClean="0"/>
              <a:t>Albert Einstein</a:t>
            </a:r>
          </a:p>
          <a:p>
            <a:pPr eaLnBrk="1" hangingPunct="1">
              <a:defRPr/>
            </a:pPr>
            <a:endParaRPr lang="en-US" dirty="0"/>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a:normAutofit fontScale="90000"/>
          </a:bodyPr>
          <a:lstStyle/>
          <a:p>
            <a:pPr eaLnBrk="1" hangingPunct="1">
              <a:defRPr/>
            </a:pPr>
            <a:r>
              <a:rPr lang="en-US" dirty="0" smtClean="0"/>
              <a:t>Reaching for Support</a:t>
            </a:r>
            <a:br>
              <a:rPr lang="en-US" dirty="0" smtClean="0"/>
            </a:br>
            <a:r>
              <a:rPr lang="en-US" dirty="0" smtClean="0"/>
              <a:t>Type 1</a:t>
            </a:r>
          </a:p>
        </p:txBody>
      </p:sp>
      <p:sp>
        <p:nvSpPr>
          <p:cNvPr id="243715" name="Rectangle 3"/>
          <p:cNvSpPr>
            <a:spLocks noGrp="1" noChangeArrowheads="1"/>
          </p:cNvSpPr>
          <p:nvPr>
            <p:ph idx="1"/>
          </p:nvPr>
        </p:nvSpPr>
        <p:spPr>
          <a:xfrm>
            <a:off x="685800" y="2133600"/>
            <a:ext cx="7772400" cy="4114800"/>
          </a:xfrm>
        </p:spPr>
        <p:txBody>
          <a:bodyPr/>
          <a:lstStyle/>
          <a:p>
            <a:pPr marL="0" indent="0" algn="ctr" eaLnBrk="1" hangingPunct="1">
              <a:defRPr/>
            </a:pPr>
            <a:r>
              <a:rPr lang="en-US" sz="2400" u="sng" dirty="0" smtClean="0"/>
              <a:t>Within the Organization</a:t>
            </a:r>
          </a:p>
          <a:p>
            <a:pPr marL="0" indent="0" eaLnBrk="1" hangingPunct="1">
              <a:defRPr/>
            </a:pPr>
            <a:r>
              <a:rPr lang="en-US" sz="2400" dirty="0" smtClean="0"/>
              <a:t>Although myth portrays Edison as a lone creative genius, he actually worked in a collective.  He depended especially on a close collaboration with about fifteen other people at his Menlo Park lab. . . As that lab dispersed, Edison’s ‘genius' ebbed. . . Edison owed his success to his ability to build his inventions from the previous work of others – work that spanned markets, continents, and decades.</a:t>
            </a:r>
          </a:p>
          <a:p>
            <a:pPr marL="0" indent="0" eaLnBrk="1" hangingPunct="1">
              <a:defRPr/>
            </a:pPr>
            <a:r>
              <a:rPr lang="en-US" sz="1800" dirty="0" smtClean="0"/>
              <a:t>Andrew </a:t>
            </a:r>
            <a:r>
              <a:rPr lang="en-US" sz="1800" dirty="0" err="1" smtClean="0"/>
              <a:t>Hargadon</a:t>
            </a:r>
            <a:endParaRPr lang="en-US" sz="1800" dirty="0" smtClean="0"/>
          </a:p>
          <a:p>
            <a:pPr marL="0" indent="0" eaLnBrk="1" hangingPunct="1">
              <a:defRPr/>
            </a:pPr>
            <a:r>
              <a:rPr lang="en-US" sz="1800" i="1" dirty="0" smtClean="0"/>
              <a:t>How Breakthroughs Happen</a:t>
            </a:r>
          </a:p>
        </p:txBody>
      </p:sp>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hangingPunct="1">
              <a:defRPr/>
            </a:pPr>
            <a:r>
              <a:rPr lang="en-US" dirty="0" smtClean="0">
                <a:latin typeface="Lucida Console" panose="020B0609040504020204" pitchFamily="49" charset="0"/>
              </a:rPr>
              <a:t>Introduction</a:t>
            </a:r>
            <a:endParaRPr lang="en-US" dirty="0">
              <a:latin typeface="Lucida Console" panose="020B0609040504020204" pitchFamily="49" charset="0"/>
            </a:endParaRPr>
          </a:p>
        </p:txBody>
      </p:sp>
      <p:sp>
        <p:nvSpPr>
          <p:cNvPr id="3" name="Subtitle 2"/>
          <p:cNvSpPr>
            <a:spLocks noGrp="1"/>
          </p:cNvSpPr>
          <p:nvPr>
            <p:ph type="subTitle" idx="1"/>
          </p:nvPr>
        </p:nvSpPr>
        <p:spPr/>
        <p:txBody>
          <a:bodyPr/>
          <a:lstStyle/>
          <a:p>
            <a:pPr eaLnBrk="1" hangingPunct="1">
              <a:defRPr/>
            </a:pPr>
            <a:r>
              <a:rPr lang="en-US" dirty="0" smtClean="0">
                <a:latin typeface="Lucida Console" panose="020B0609040504020204" pitchFamily="49" charset="0"/>
              </a:rPr>
              <a:t>Success Leaves Clues</a:t>
            </a:r>
            <a:endParaRPr lang="en-US" dirty="0">
              <a:latin typeface="Lucida Console" panose="020B0609040504020204" pitchFamily="49" charset="0"/>
            </a:endParaRP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49" name="Rectangle 13"/>
          <p:cNvSpPr>
            <a:spLocks noGrp="1" noChangeArrowheads="1"/>
          </p:cNvSpPr>
          <p:nvPr>
            <p:ph type="title"/>
          </p:nvPr>
        </p:nvSpPr>
        <p:spPr/>
        <p:txBody>
          <a:bodyPr>
            <a:normAutofit fontScale="90000"/>
          </a:bodyPr>
          <a:lstStyle/>
          <a:p>
            <a:pPr eaLnBrk="1" hangingPunct="1">
              <a:defRPr/>
            </a:pPr>
            <a:r>
              <a:rPr lang="en-US" dirty="0" smtClean="0"/>
              <a:t>Reaching for Support</a:t>
            </a:r>
            <a:br>
              <a:rPr lang="en-US" dirty="0" smtClean="0"/>
            </a:br>
            <a:r>
              <a:rPr lang="en-US" dirty="0" smtClean="0"/>
              <a:t>Type 1</a:t>
            </a:r>
          </a:p>
        </p:txBody>
      </p:sp>
      <p:sp>
        <p:nvSpPr>
          <p:cNvPr id="244750" name="Rectangle 14"/>
          <p:cNvSpPr>
            <a:spLocks noGrp="1" noChangeArrowheads="1"/>
          </p:cNvSpPr>
          <p:nvPr>
            <p:ph sz="half" idx="1"/>
          </p:nvPr>
        </p:nvSpPr>
        <p:spPr/>
        <p:txBody>
          <a:bodyPr/>
          <a:lstStyle/>
          <a:p>
            <a:pPr marL="0" indent="0" eaLnBrk="1" hangingPunct="1">
              <a:defRPr/>
            </a:pPr>
            <a:endParaRPr lang="en-US" smtClean="0"/>
          </a:p>
          <a:p>
            <a:pPr marL="0" indent="0" eaLnBrk="1" hangingPunct="1">
              <a:defRPr/>
            </a:pPr>
            <a:endParaRPr lang="en-US" smtClean="0"/>
          </a:p>
        </p:txBody>
      </p:sp>
      <p:sp>
        <p:nvSpPr>
          <p:cNvPr id="244751" name="Rectangle 15"/>
          <p:cNvSpPr>
            <a:spLocks noGrp="1" noChangeArrowheads="1"/>
          </p:cNvSpPr>
          <p:nvPr>
            <p:ph sz="half" idx="2"/>
          </p:nvPr>
        </p:nvSpPr>
        <p:spPr>
          <a:xfrm>
            <a:off x="533400" y="2819400"/>
            <a:ext cx="4191000" cy="4114800"/>
          </a:xfrm>
        </p:spPr>
        <p:txBody>
          <a:bodyPr/>
          <a:lstStyle/>
          <a:p>
            <a:pPr marL="0" indent="0" eaLnBrk="1" hangingPunct="1">
              <a:lnSpc>
                <a:spcPct val="90000"/>
              </a:lnSpc>
              <a:spcBef>
                <a:spcPts val="0"/>
              </a:spcBef>
              <a:defRPr/>
            </a:pPr>
            <a:r>
              <a:rPr lang="en-US" sz="2400" dirty="0" smtClean="0"/>
              <a:t>Walt Disney</a:t>
            </a:r>
            <a:br>
              <a:rPr lang="en-US" sz="2400" dirty="0" smtClean="0"/>
            </a:br>
            <a:endParaRPr lang="en-US" sz="2400" dirty="0" smtClean="0"/>
          </a:p>
          <a:p>
            <a:pPr marL="0" indent="0" eaLnBrk="1" hangingPunct="1">
              <a:lnSpc>
                <a:spcPct val="90000"/>
              </a:lnSpc>
              <a:spcBef>
                <a:spcPts val="0"/>
              </a:spcBef>
              <a:defRPr/>
            </a:pPr>
            <a:r>
              <a:rPr lang="en-US" sz="2400" dirty="0" smtClean="0"/>
              <a:t>Bill Gates</a:t>
            </a:r>
          </a:p>
          <a:p>
            <a:pPr marL="0" indent="0" eaLnBrk="1" hangingPunct="1">
              <a:lnSpc>
                <a:spcPct val="90000"/>
              </a:lnSpc>
              <a:spcBef>
                <a:spcPts val="0"/>
              </a:spcBef>
              <a:defRPr/>
            </a:pPr>
            <a:r>
              <a:rPr lang="en-US" sz="2400" dirty="0" smtClean="0"/>
              <a:t/>
            </a:r>
            <a:br>
              <a:rPr lang="en-US" sz="2400" dirty="0" smtClean="0"/>
            </a:br>
            <a:r>
              <a:rPr lang="en-US" sz="2400" dirty="0" smtClean="0"/>
              <a:t>Steve Jobs</a:t>
            </a:r>
          </a:p>
          <a:p>
            <a:pPr marL="0" indent="0" eaLnBrk="1" hangingPunct="1">
              <a:lnSpc>
                <a:spcPct val="90000"/>
              </a:lnSpc>
              <a:spcBef>
                <a:spcPts val="0"/>
              </a:spcBef>
              <a:defRPr/>
            </a:pPr>
            <a:r>
              <a:rPr lang="en-US" sz="2400" dirty="0" smtClean="0"/>
              <a:t/>
            </a:r>
            <a:br>
              <a:rPr lang="en-US" sz="2400" dirty="0" smtClean="0"/>
            </a:br>
            <a:r>
              <a:rPr lang="en-US" sz="2400" dirty="0" smtClean="0"/>
              <a:t>Herb Kelleher</a:t>
            </a:r>
          </a:p>
        </p:txBody>
      </p:sp>
      <p:sp>
        <p:nvSpPr>
          <p:cNvPr id="76805" name="Text Box 6"/>
          <p:cNvSpPr txBox="1">
            <a:spLocks noChangeArrowheads="1"/>
          </p:cNvSpPr>
          <p:nvPr/>
        </p:nvSpPr>
        <p:spPr bwMode="auto">
          <a:xfrm>
            <a:off x="2727325" y="2197100"/>
            <a:ext cx="3611563" cy="461963"/>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400" u="sng" dirty="0">
                <a:solidFill>
                  <a:srgbClr val="008000"/>
                </a:solidFill>
                <a:effectLst>
                  <a:outerShdw blurRad="38100" dist="38100" dir="2700000" algn="tl">
                    <a:srgbClr val="000000">
                      <a:alpha val="43137"/>
                    </a:srgbClr>
                  </a:outerShdw>
                </a:effectLst>
                <a:latin typeface="Comic Sans MS" pitchFamily="66" charset="0"/>
              </a:rPr>
              <a:t>Inside the Organization</a:t>
            </a:r>
          </a:p>
        </p:txBody>
      </p:sp>
      <p:sp>
        <p:nvSpPr>
          <p:cNvPr id="244752" name="Rectangle 16"/>
          <p:cNvSpPr>
            <a:spLocks noChangeArrowheads="1"/>
          </p:cNvSpPr>
          <p:nvPr/>
        </p:nvSpPr>
        <p:spPr bwMode="auto">
          <a:xfrm>
            <a:off x="4800600" y="2743200"/>
            <a:ext cx="4191000" cy="4038600"/>
          </a:xfrm>
          <a:prstGeom prst="rect">
            <a:avLst/>
          </a:prstGeom>
          <a:noFill/>
          <a:ln w="9525">
            <a:noFill/>
            <a:miter lim="800000"/>
            <a:headEnd/>
            <a:tailEnd/>
          </a:ln>
          <a:effectLst/>
        </p:spPr>
        <p:txBody>
          <a:bodyPr/>
          <a:lstStyle/>
          <a:p>
            <a:pPr fontAlgn="auto">
              <a:spcBef>
                <a:spcPts val="0"/>
              </a:spcBef>
              <a:spcAft>
                <a:spcPts val="0"/>
              </a:spcAft>
              <a:defRPr/>
            </a:pPr>
            <a:r>
              <a:rPr lang="en-US" sz="2350" dirty="0">
                <a:solidFill>
                  <a:srgbClr val="008000"/>
                </a:solidFill>
                <a:effectLst>
                  <a:outerShdw blurRad="38100" dist="38100" dir="2700000" algn="tl">
                    <a:srgbClr val="000000">
                      <a:alpha val="43137"/>
                    </a:srgbClr>
                  </a:outerShdw>
                </a:effectLst>
                <a:latin typeface="+mn-lt"/>
              </a:rPr>
              <a:t>Roy Disney</a:t>
            </a:r>
            <a:br>
              <a:rPr lang="en-US" sz="2350" dirty="0">
                <a:solidFill>
                  <a:srgbClr val="008000"/>
                </a:solidFill>
                <a:effectLst>
                  <a:outerShdw blurRad="38100" dist="38100" dir="2700000" algn="tl">
                    <a:srgbClr val="000000">
                      <a:alpha val="43137"/>
                    </a:srgbClr>
                  </a:outerShdw>
                </a:effectLst>
                <a:latin typeface="+mn-lt"/>
              </a:rPr>
            </a:br>
            <a:endParaRPr lang="en-US" sz="2350" dirty="0">
              <a:solidFill>
                <a:srgbClr val="008000"/>
              </a:solidFill>
              <a:effectLst>
                <a:outerShdw blurRad="38100" dist="38100" dir="2700000" algn="tl">
                  <a:srgbClr val="000000">
                    <a:alpha val="43137"/>
                  </a:srgbClr>
                </a:outerShdw>
              </a:effectLst>
              <a:latin typeface="+mn-lt"/>
            </a:endParaRPr>
          </a:p>
          <a:p>
            <a:pPr fontAlgn="auto">
              <a:spcBef>
                <a:spcPts val="0"/>
              </a:spcBef>
              <a:spcAft>
                <a:spcPts val="0"/>
              </a:spcAft>
              <a:defRPr/>
            </a:pPr>
            <a:r>
              <a:rPr lang="en-US" sz="2350" dirty="0">
                <a:solidFill>
                  <a:srgbClr val="008000"/>
                </a:solidFill>
                <a:effectLst>
                  <a:outerShdw blurRad="38100" dist="38100" dir="2700000" algn="tl">
                    <a:srgbClr val="000000">
                      <a:alpha val="43137"/>
                    </a:srgbClr>
                  </a:outerShdw>
                </a:effectLst>
                <a:latin typeface="+mn-lt"/>
              </a:rPr>
              <a:t>Paul Allen</a:t>
            </a:r>
            <a:br>
              <a:rPr lang="en-US" sz="2350" dirty="0">
                <a:solidFill>
                  <a:srgbClr val="008000"/>
                </a:solidFill>
                <a:effectLst>
                  <a:outerShdw blurRad="38100" dist="38100" dir="2700000" algn="tl">
                    <a:srgbClr val="000000">
                      <a:alpha val="43137"/>
                    </a:srgbClr>
                  </a:outerShdw>
                </a:effectLst>
                <a:latin typeface="+mn-lt"/>
              </a:rPr>
            </a:br>
            <a:endParaRPr lang="en-US" sz="2350" dirty="0">
              <a:solidFill>
                <a:srgbClr val="008000"/>
              </a:solidFill>
              <a:effectLst>
                <a:outerShdw blurRad="38100" dist="38100" dir="2700000" algn="tl">
                  <a:srgbClr val="000000">
                    <a:alpha val="43137"/>
                  </a:srgbClr>
                </a:outerShdw>
              </a:effectLst>
              <a:latin typeface="+mn-lt"/>
            </a:endParaRPr>
          </a:p>
          <a:p>
            <a:pPr fontAlgn="auto">
              <a:spcBef>
                <a:spcPts val="0"/>
              </a:spcBef>
              <a:spcAft>
                <a:spcPts val="0"/>
              </a:spcAft>
              <a:defRPr/>
            </a:pPr>
            <a:r>
              <a:rPr lang="en-US" sz="2350" dirty="0">
                <a:solidFill>
                  <a:srgbClr val="008000"/>
                </a:solidFill>
                <a:effectLst>
                  <a:outerShdw blurRad="38100" dist="38100" dir="2700000" algn="tl">
                    <a:srgbClr val="000000">
                      <a:alpha val="43137"/>
                    </a:srgbClr>
                  </a:outerShdw>
                </a:effectLst>
                <a:latin typeface="+mn-lt"/>
              </a:rPr>
              <a:t>Paul Wozniak</a:t>
            </a:r>
            <a:br>
              <a:rPr lang="en-US" sz="2350" dirty="0">
                <a:solidFill>
                  <a:srgbClr val="008000"/>
                </a:solidFill>
                <a:effectLst>
                  <a:outerShdw blurRad="38100" dist="38100" dir="2700000" algn="tl">
                    <a:srgbClr val="000000">
                      <a:alpha val="43137"/>
                    </a:srgbClr>
                  </a:outerShdw>
                </a:effectLst>
                <a:latin typeface="+mn-lt"/>
              </a:rPr>
            </a:br>
            <a:endParaRPr lang="en-US" sz="2350" dirty="0">
              <a:solidFill>
                <a:srgbClr val="008000"/>
              </a:solidFill>
              <a:effectLst>
                <a:outerShdw blurRad="38100" dist="38100" dir="2700000" algn="tl">
                  <a:srgbClr val="000000">
                    <a:alpha val="43137"/>
                  </a:srgbClr>
                </a:outerShdw>
              </a:effectLst>
              <a:latin typeface="+mn-lt"/>
            </a:endParaRPr>
          </a:p>
          <a:p>
            <a:pPr fontAlgn="auto">
              <a:spcBef>
                <a:spcPts val="0"/>
              </a:spcBef>
              <a:spcAft>
                <a:spcPts val="0"/>
              </a:spcAft>
              <a:defRPr/>
            </a:pPr>
            <a:r>
              <a:rPr lang="en-US" sz="2350" dirty="0">
                <a:solidFill>
                  <a:srgbClr val="008000"/>
                </a:solidFill>
                <a:effectLst>
                  <a:outerShdw blurRad="38100" dist="38100" dir="2700000" algn="tl">
                    <a:srgbClr val="000000">
                      <a:alpha val="43137"/>
                    </a:srgbClr>
                  </a:outerShdw>
                </a:effectLst>
                <a:latin typeface="+mn-lt"/>
              </a:rPr>
              <a:t>Rollin King</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44752">
                                            <p:txEl>
                                              <p:pRg st="0" end="0"/>
                                            </p:txEl>
                                          </p:spTgt>
                                        </p:tgtEl>
                                        <p:attrNameLst>
                                          <p:attrName>style.visibility</p:attrName>
                                        </p:attrNameLst>
                                      </p:cBhvr>
                                      <p:to>
                                        <p:strVal val="visible"/>
                                      </p:to>
                                    </p:set>
                                    <p:anim calcmode="lin" valueType="num">
                                      <p:cBhvr additive="base">
                                        <p:cTn id="7" dur="500" fill="hold"/>
                                        <p:tgtEl>
                                          <p:spTgt spid="24475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4475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44752">
                                            <p:txEl>
                                              <p:pRg st="1" end="1"/>
                                            </p:txEl>
                                          </p:spTgt>
                                        </p:tgtEl>
                                        <p:attrNameLst>
                                          <p:attrName>style.visibility</p:attrName>
                                        </p:attrNameLst>
                                      </p:cBhvr>
                                      <p:to>
                                        <p:strVal val="visible"/>
                                      </p:to>
                                    </p:set>
                                    <p:anim calcmode="lin" valueType="num">
                                      <p:cBhvr additive="base">
                                        <p:cTn id="13" dur="500" fill="hold"/>
                                        <p:tgtEl>
                                          <p:spTgt spid="244752">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4475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44752">
                                            <p:txEl>
                                              <p:pRg st="2" end="2"/>
                                            </p:txEl>
                                          </p:spTgt>
                                        </p:tgtEl>
                                        <p:attrNameLst>
                                          <p:attrName>style.visibility</p:attrName>
                                        </p:attrNameLst>
                                      </p:cBhvr>
                                      <p:to>
                                        <p:strVal val="visible"/>
                                      </p:to>
                                    </p:set>
                                    <p:anim calcmode="lin" valueType="num">
                                      <p:cBhvr additive="base">
                                        <p:cTn id="19" dur="500" fill="hold"/>
                                        <p:tgtEl>
                                          <p:spTgt spid="244752">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4475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44752">
                                            <p:txEl>
                                              <p:pRg st="3" end="3"/>
                                            </p:txEl>
                                          </p:spTgt>
                                        </p:tgtEl>
                                        <p:attrNameLst>
                                          <p:attrName>style.visibility</p:attrName>
                                        </p:attrNameLst>
                                      </p:cBhvr>
                                      <p:to>
                                        <p:strVal val="visible"/>
                                      </p:to>
                                    </p:set>
                                    <p:anim calcmode="lin" valueType="num">
                                      <p:cBhvr additive="base">
                                        <p:cTn id="25" dur="500" fill="hold"/>
                                        <p:tgtEl>
                                          <p:spTgt spid="244752">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44752">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52" grpId="0" build="p"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066800"/>
            <a:ext cx="7772400" cy="4114800"/>
          </a:xfrm>
        </p:spPr>
        <p:txBody>
          <a:bodyPr/>
          <a:lstStyle/>
          <a:p>
            <a:pPr marL="0" indent="0" eaLnBrk="1" hangingPunct="1">
              <a:defRPr/>
            </a:pPr>
            <a:r>
              <a:rPr lang="en-US" dirty="0" smtClean="0"/>
              <a:t>Fundamentally, the world is uncertain.  Decisions about the future and your place in the future is uncertain.  So what is the key thing you can do to prepare for that uncertainty? You can have the right people with you.</a:t>
            </a:r>
          </a:p>
          <a:p>
            <a:pPr algn="r" eaLnBrk="1" hangingPunct="1">
              <a:defRPr/>
            </a:pPr>
            <a:r>
              <a:rPr lang="en-US" sz="2400" dirty="0" smtClean="0"/>
              <a:t>Jim Collins</a:t>
            </a:r>
          </a:p>
          <a:p>
            <a:pPr algn="r" eaLnBrk="1" hangingPunct="1">
              <a:defRPr/>
            </a:pPr>
            <a:r>
              <a:rPr lang="en-US" sz="2400" dirty="0" smtClean="0"/>
              <a:t>Fortune Magazine</a:t>
            </a:r>
          </a:p>
          <a:p>
            <a:pPr algn="r" eaLnBrk="1" hangingPunct="1">
              <a:defRPr/>
            </a:pPr>
            <a:r>
              <a:rPr lang="en-US" sz="2400" dirty="0" smtClean="0"/>
              <a:t>June 27, 2005</a:t>
            </a:r>
            <a:endParaRPr lang="en-US" sz="2400"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49" name="Rectangle 13"/>
          <p:cNvSpPr>
            <a:spLocks noGrp="1" noChangeArrowheads="1"/>
          </p:cNvSpPr>
          <p:nvPr>
            <p:ph type="title"/>
          </p:nvPr>
        </p:nvSpPr>
        <p:spPr>
          <a:xfrm>
            <a:off x="0" y="609600"/>
            <a:ext cx="9144000" cy="1143000"/>
          </a:xfrm>
        </p:spPr>
        <p:txBody>
          <a:bodyPr>
            <a:normAutofit fontScale="90000"/>
          </a:bodyPr>
          <a:lstStyle/>
          <a:p>
            <a:pPr eaLnBrk="1" hangingPunct="1">
              <a:defRPr/>
            </a:pPr>
            <a:r>
              <a:rPr lang="en-US" dirty="0" smtClean="0"/>
              <a:t>Reaching for Support:  Type 2</a:t>
            </a:r>
          </a:p>
        </p:txBody>
      </p:sp>
      <p:sp>
        <p:nvSpPr>
          <p:cNvPr id="244750" name="Rectangle 14"/>
          <p:cNvSpPr>
            <a:spLocks noGrp="1" noChangeArrowheads="1"/>
          </p:cNvSpPr>
          <p:nvPr>
            <p:ph sz="half" idx="1"/>
          </p:nvPr>
        </p:nvSpPr>
        <p:spPr/>
        <p:txBody>
          <a:bodyPr/>
          <a:lstStyle/>
          <a:p>
            <a:pPr marL="0" indent="0" eaLnBrk="1" hangingPunct="1">
              <a:defRPr/>
            </a:pPr>
            <a:endParaRPr lang="en-US" smtClean="0"/>
          </a:p>
          <a:p>
            <a:pPr marL="0" indent="0" eaLnBrk="1" hangingPunct="1">
              <a:defRPr/>
            </a:pPr>
            <a:endParaRPr lang="en-US" smtClean="0"/>
          </a:p>
        </p:txBody>
      </p:sp>
      <p:sp>
        <p:nvSpPr>
          <p:cNvPr id="244751" name="Rectangle 15"/>
          <p:cNvSpPr>
            <a:spLocks noGrp="1" noChangeArrowheads="1"/>
          </p:cNvSpPr>
          <p:nvPr>
            <p:ph sz="half" idx="2"/>
          </p:nvPr>
        </p:nvSpPr>
        <p:spPr>
          <a:xfrm>
            <a:off x="1447800" y="2362200"/>
            <a:ext cx="4038600" cy="4114800"/>
          </a:xfrm>
        </p:spPr>
        <p:txBody>
          <a:bodyPr/>
          <a:lstStyle/>
          <a:p>
            <a:pPr marL="0" indent="0" eaLnBrk="1" hangingPunct="1">
              <a:lnSpc>
                <a:spcPct val="90000"/>
              </a:lnSpc>
              <a:spcBef>
                <a:spcPts val="600"/>
              </a:spcBef>
              <a:defRPr/>
            </a:pPr>
            <a:r>
              <a:rPr lang="en-US" sz="2400" dirty="0" smtClean="0"/>
              <a:t>Assembly Line</a:t>
            </a:r>
          </a:p>
          <a:p>
            <a:pPr marL="0" indent="0" eaLnBrk="1" hangingPunct="1">
              <a:lnSpc>
                <a:spcPct val="90000"/>
              </a:lnSpc>
              <a:spcBef>
                <a:spcPts val="600"/>
              </a:spcBef>
              <a:defRPr/>
            </a:pPr>
            <a:r>
              <a:rPr lang="en-US" sz="2400" dirty="0" smtClean="0"/>
              <a:t>Just-In-Time Inventory</a:t>
            </a:r>
          </a:p>
          <a:p>
            <a:pPr marL="0" indent="0" eaLnBrk="1" hangingPunct="1">
              <a:lnSpc>
                <a:spcPct val="90000"/>
              </a:lnSpc>
              <a:spcBef>
                <a:spcPts val="600"/>
              </a:spcBef>
              <a:defRPr/>
            </a:pPr>
            <a:r>
              <a:rPr lang="en-US" sz="2400" dirty="0" smtClean="0"/>
              <a:t>Velcro</a:t>
            </a:r>
          </a:p>
          <a:p>
            <a:pPr marL="0" indent="0" eaLnBrk="1" hangingPunct="1">
              <a:lnSpc>
                <a:spcPct val="90000"/>
              </a:lnSpc>
              <a:spcBef>
                <a:spcPts val="600"/>
              </a:spcBef>
              <a:defRPr/>
            </a:pPr>
            <a:r>
              <a:rPr lang="en-US" sz="2400" dirty="0" smtClean="0"/>
              <a:t>Reebok Inflatable Shoe</a:t>
            </a:r>
          </a:p>
          <a:p>
            <a:pPr marL="0" indent="0" eaLnBrk="1" hangingPunct="1">
              <a:lnSpc>
                <a:spcPct val="90000"/>
              </a:lnSpc>
              <a:spcBef>
                <a:spcPts val="600"/>
              </a:spcBef>
              <a:defRPr/>
            </a:pPr>
            <a:r>
              <a:rPr lang="en-US" sz="2400" dirty="0" smtClean="0"/>
              <a:t>Vaccination</a:t>
            </a:r>
          </a:p>
          <a:p>
            <a:pPr marL="0" indent="0" eaLnBrk="1" hangingPunct="1">
              <a:lnSpc>
                <a:spcPct val="90000"/>
              </a:lnSpc>
              <a:spcBef>
                <a:spcPts val="600"/>
              </a:spcBef>
              <a:defRPr/>
            </a:pPr>
            <a:r>
              <a:rPr lang="en-US" sz="2400" dirty="0" smtClean="0"/>
              <a:t>The Printing Press</a:t>
            </a:r>
          </a:p>
          <a:p>
            <a:pPr marL="0" indent="0" eaLnBrk="1" hangingPunct="1">
              <a:lnSpc>
                <a:spcPct val="90000"/>
              </a:lnSpc>
              <a:spcBef>
                <a:spcPts val="600"/>
              </a:spcBef>
              <a:defRPr/>
            </a:pPr>
            <a:r>
              <a:rPr lang="en-US" sz="2400" dirty="0" smtClean="0"/>
              <a:t>Steam Engine</a:t>
            </a:r>
          </a:p>
          <a:p>
            <a:pPr marL="0" indent="0" eaLnBrk="1" hangingPunct="1">
              <a:lnSpc>
                <a:spcPct val="90000"/>
              </a:lnSpc>
              <a:spcBef>
                <a:spcPts val="600"/>
              </a:spcBef>
              <a:defRPr/>
            </a:pPr>
            <a:r>
              <a:rPr lang="en-US" sz="2400" dirty="0" smtClean="0"/>
              <a:t>Stethoscope</a:t>
            </a:r>
          </a:p>
          <a:p>
            <a:pPr marL="0" indent="0" eaLnBrk="1" hangingPunct="1">
              <a:lnSpc>
                <a:spcPct val="90000"/>
              </a:lnSpc>
              <a:spcBef>
                <a:spcPts val="600"/>
              </a:spcBef>
              <a:defRPr/>
            </a:pPr>
            <a:r>
              <a:rPr lang="en-US" sz="2400" dirty="0" smtClean="0"/>
              <a:t>Wal-Mart</a:t>
            </a:r>
          </a:p>
        </p:txBody>
      </p:sp>
      <p:sp>
        <p:nvSpPr>
          <p:cNvPr id="76805" name="Text Box 6"/>
          <p:cNvSpPr txBox="1">
            <a:spLocks noChangeArrowheads="1"/>
          </p:cNvSpPr>
          <p:nvPr/>
        </p:nvSpPr>
        <p:spPr bwMode="auto">
          <a:xfrm>
            <a:off x="2667000" y="1676400"/>
            <a:ext cx="3795713" cy="457200"/>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400" u="sng" dirty="0">
                <a:solidFill>
                  <a:srgbClr val="008000"/>
                </a:solidFill>
                <a:effectLst>
                  <a:outerShdw blurRad="38100" dist="38100" dir="2700000" algn="tl">
                    <a:srgbClr val="000000">
                      <a:alpha val="43137"/>
                    </a:srgbClr>
                  </a:outerShdw>
                </a:effectLst>
                <a:latin typeface="Comic Sans MS" pitchFamily="66" charset="0"/>
              </a:rPr>
              <a:t>Outside the Organization</a:t>
            </a:r>
          </a:p>
        </p:txBody>
      </p:sp>
      <p:sp>
        <p:nvSpPr>
          <p:cNvPr id="244752" name="Rectangle 16"/>
          <p:cNvSpPr>
            <a:spLocks noChangeArrowheads="1"/>
          </p:cNvSpPr>
          <p:nvPr/>
        </p:nvSpPr>
        <p:spPr bwMode="auto">
          <a:xfrm>
            <a:off x="4648200" y="2286000"/>
            <a:ext cx="4419600" cy="4114800"/>
          </a:xfrm>
          <a:prstGeom prst="rect">
            <a:avLst/>
          </a:prstGeom>
          <a:noFill/>
          <a:ln w="9525">
            <a:noFill/>
            <a:miter lim="800000"/>
            <a:headEnd/>
            <a:tailEnd/>
          </a:ln>
          <a:effectLst/>
        </p:spPr>
        <p:txBody>
          <a:bodyPr/>
          <a:lstStyle/>
          <a:p>
            <a:pPr fontAlgn="auto">
              <a:spcBef>
                <a:spcPts val="500"/>
              </a:spcBef>
              <a:spcAft>
                <a:spcPts val="0"/>
              </a:spcAft>
              <a:defRPr/>
            </a:pPr>
            <a:r>
              <a:rPr lang="en-US" sz="2400" dirty="0">
                <a:solidFill>
                  <a:srgbClr val="008000"/>
                </a:solidFill>
                <a:effectLst>
                  <a:outerShdw blurRad="38100" dist="38100" dir="2700000" algn="tl">
                    <a:srgbClr val="000000">
                      <a:alpha val="43137"/>
                    </a:srgbClr>
                  </a:outerShdw>
                </a:effectLst>
                <a:latin typeface="Enchanted" pitchFamily="18" charset="0"/>
              </a:rPr>
              <a:t>Meat Packing</a:t>
            </a:r>
          </a:p>
          <a:p>
            <a:pPr fontAlgn="auto">
              <a:spcBef>
                <a:spcPts val="500"/>
              </a:spcBef>
              <a:spcAft>
                <a:spcPts val="0"/>
              </a:spcAft>
              <a:defRPr/>
            </a:pPr>
            <a:r>
              <a:rPr lang="en-US" sz="2400" dirty="0">
                <a:solidFill>
                  <a:srgbClr val="008000"/>
                </a:solidFill>
                <a:effectLst>
                  <a:outerShdw blurRad="38100" dist="38100" dir="2700000" algn="tl">
                    <a:srgbClr val="000000">
                      <a:alpha val="43137"/>
                    </a:srgbClr>
                  </a:outerShdw>
                </a:effectLst>
                <a:latin typeface="Enchanted" pitchFamily="18" charset="0"/>
              </a:rPr>
              <a:t>Supermarket</a:t>
            </a:r>
          </a:p>
          <a:p>
            <a:pPr fontAlgn="auto">
              <a:spcBef>
                <a:spcPts val="500"/>
              </a:spcBef>
              <a:spcAft>
                <a:spcPts val="0"/>
              </a:spcAft>
              <a:defRPr/>
            </a:pPr>
            <a:r>
              <a:rPr lang="en-US" sz="2400" dirty="0">
                <a:solidFill>
                  <a:srgbClr val="008000"/>
                </a:solidFill>
                <a:effectLst>
                  <a:outerShdw blurRad="38100" dist="38100" dir="2700000" algn="tl">
                    <a:srgbClr val="000000">
                      <a:alpha val="43137"/>
                    </a:srgbClr>
                  </a:outerShdw>
                </a:effectLst>
                <a:latin typeface="Enchanted" pitchFamily="18" charset="0"/>
              </a:rPr>
              <a:t>Burrs on a Dog</a:t>
            </a:r>
          </a:p>
          <a:p>
            <a:pPr fontAlgn="auto">
              <a:spcBef>
                <a:spcPts val="500"/>
              </a:spcBef>
              <a:spcAft>
                <a:spcPts val="0"/>
              </a:spcAft>
              <a:defRPr/>
            </a:pPr>
            <a:r>
              <a:rPr lang="en-US" sz="2400" dirty="0">
                <a:solidFill>
                  <a:srgbClr val="008000"/>
                </a:solidFill>
                <a:effectLst>
                  <a:outerShdw blurRad="38100" dist="38100" dir="2700000" algn="tl">
                    <a:srgbClr val="000000">
                      <a:alpha val="43137"/>
                    </a:srgbClr>
                  </a:outerShdw>
                </a:effectLst>
                <a:latin typeface="Enchanted" pitchFamily="18" charset="0"/>
              </a:rPr>
              <a:t>Hospital Equipment</a:t>
            </a:r>
          </a:p>
          <a:p>
            <a:pPr fontAlgn="auto">
              <a:spcBef>
                <a:spcPts val="500"/>
              </a:spcBef>
              <a:spcAft>
                <a:spcPts val="0"/>
              </a:spcAft>
              <a:defRPr/>
            </a:pPr>
            <a:r>
              <a:rPr lang="en-US" sz="2400" dirty="0">
                <a:solidFill>
                  <a:srgbClr val="008000"/>
                </a:solidFill>
                <a:effectLst>
                  <a:outerShdw blurRad="38100" dist="38100" dir="2700000" algn="tl">
                    <a:srgbClr val="000000">
                      <a:alpha val="43137"/>
                    </a:srgbClr>
                  </a:outerShdw>
                </a:effectLst>
                <a:latin typeface="Enchanted" pitchFamily="18" charset="0"/>
              </a:rPr>
              <a:t>Milkmaids</a:t>
            </a:r>
          </a:p>
          <a:p>
            <a:pPr fontAlgn="auto">
              <a:spcBef>
                <a:spcPts val="500"/>
              </a:spcBef>
              <a:spcAft>
                <a:spcPts val="0"/>
              </a:spcAft>
              <a:defRPr/>
            </a:pPr>
            <a:r>
              <a:rPr lang="en-US" sz="2400" dirty="0">
                <a:solidFill>
                  <a:srgbClr val="008000"/>
                </a:solidFill>
                <a:effectLst>
                  <a:outerShdw blurRad="38100" dist="38100" dir="2700000" algn="tl">
                    <a:srgbClr val="000000">
                      <a:alpha val="43137"/>
                    </a:srgbClr>
                  </a:outerShdw>
                </a:effectLst>
                <a:latin typeface="Enchanted" pitchFamily="18" charset="0"/>
              </a:rPr>
              <a:t>Wine Press</a:t>
            </a:r>
          </a:p>
          <a:p>
            <a:pPr fontAlgn="auto">
              <a:spcBef>
                <a:spcPts val="500"/>
              </a:spcBef>
              <a:spcAft>
                <a:spcPts val="0"/>
              </a:spcAft>
              <a:defRPr/>
            </a:pPr>
            <a:r>
              <a:rPr lang="en-US" sz="2400" dirty="0">
                <a:solidFill>
                  <a:srgbClr val="008000"/>
                </a:solidFill>
                <a:effectLst>
                  <a:outerShdw blurRad="38100" dist="38100" dir="2700000" algn="tl">
                    <a:srgbClr val="000000">
                      <a:alpha val="43137"/>
                    </a:srgbClr>
                  </a:outerShdw>
                </a:effectLst>
                <a:latin typeface="Enchanted" pitchFamily="18" charset="0"/>
              </a:rPr>
              <a:t>A Tea Kettle</a:t>
            </a:r>
          </a:p>
          <a:p>
            <a:pPr fontAlgn="auto">
              <a:spcBef>
                <a:spcPts val="500"/>
              </a:spcBef>
              <a:spcAft>
                <a:spcPts val="0"/>
              </a:spcAft>
              <a:defRPr/>
            </a:pPr>
            <a:r>
              <a:rPr lang="en-US" sz="2400" dirty="0">
                <a:solidFill>
                  <a:srgbClr val="008000"/>
                </a:solidFill>
                <a:effectLst>
                  <a:outerShdw blurRad="38100" dist="38100" dir="2700000" algn="tl">
                    <a:srgbClr val="000000">
                      <a:alpha val="43137"/>
                    </a:srgbClr>
                  </a:outerShdw>
                </a:effectLst>
                <a:latin typeface="Enchanted" pitchFamily="18" charset="0"/>
              </a:rPr>
              <a:t>Children Playing with Tubes</a:t>
            </a:r>
          </a:p>
          <a:p>
            <a:pPr fontAlgn="auto">
              <a:spcBef>
                <a:spcPts val="500"/>
              </a:spcBef>
              <a:spcAft>
                <a:spcPts val="0"/>
              </a:spcAft>
              <a:defRPr/>
            </a:pPr>
            <a:r>
              <a:rPr lang="en-US" sz="2400" dirty="0">
                <a:solidFill>
                  <a:srgbClr val="008000"/>
                </a:solidFill>
                <a:effectLst>
                  <a:outerShdw blurRad="38100" dist="38100" dir="2700000" algn="tl">
                    <a:srgbClr val="000000">
                      <a:alpha val="43137"/>
                    </a:srgbClr>
                  </a:outerShdw>
                </a:effectLst>
                <a:latin typeface="Enchanted" pitchFamily="18" charset="0"/>
              </a:rPr>
              <a:t>K-Mart</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44752">
                                            <p:txEl>
                                              <p:pRg st="0" end="0"/>
                                            </p:txEl>
                                          </p:spTgt>
                                        </p:tgtEl>
                                        <p:attrNameLst>
                                          <p:attrName>style.visibility</p:attrName>
                                        </p:attrNameLst>
                                      </p:cBhvr>
                                      <p:to>
                                        <p:strVal val="visible"/>
                                      </p:to>
                                    </p:set>
                                    <p:anim calcmode="lin" valueType="num">
                                      <p:cBhvr additive="base">
                                        <p:cTn id="7" dur="500" fill="hold"/>
                                        <p:tgtEl>
                                          <p:spTgt spid="24475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4475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44752">
                                            <p:txEl>
                                              <p:pRg st="1" end="1"/>
                                            </p:txEl>
                                          </p:spTgt>
                                        </p:tgtEl>
                                        <p:attrNameLst>
                                          <p:attrName>style.visibility</p:attrName>
                                        </p:attrNameLst>
                                      </p:cBhvr>
                                      <p:to>
                                        <p:strVal val="visible"/>
                                      </p:to>
                                    </p:set>
                                    <p:anim calcmode="lin" valueType="num">
                                      <p:cBhvr additive="base">
                                        <p:cTn id="13" dur="500" fill="hold"/>
                                        <p:tgtEl>
                                          <p:spTgt spid="244752">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4475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44752">
                                            <p:txEl>
                                              <p:pRg st="2" end="2"/>
                                            </p:txEl>
                                          </p:spTgt>
                                        </p:tgtEl>
                                        <p:attrNameLst>
                                          <p:attrName>style.visibility</p:attrName>
                                        </p:attrNameLst>
                                      </p:cBhvr>
                                      <p:to>
                                        <p:strVal val="visible"/>
                                      </p:to>
                                    </p:set>
                                    <p:anim calcmode="lin" valueType="num">
                                      <p:cBhvr additive="base">
                                        <p:cTn id="19" dur="500" fill="hold"/>
                                        <p:tgtEl>
                                          <p:spTgt spid="244752">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4475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44752">
                                            <p:txEl>
                                              <p:pRg st="3" end="3"/>
                                            </p:txEl>
                                          </p:spTgt>
                                        </p:tgtEl>
                                        <p:attrNameLst>
                                          <p:attrName>style.visibility</p:attrName>
                                        </p:attrNameLst>
                                      </p:cBhvr>
                                      <p:to>
                                        <p:strVal val="visible"/>
                                      </p:to>
                                    </p:set>
                                    <p:anim calcmode="lin" valueType="num">
                                      <p:cBhvr additive="base">
                                        <p:cTn id="25" dur="500" fill="hold"/>
                                        <p:tgtEl>
                                          <p:spTgt spid="244752">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4475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44752">
                                            <p:txEl>
                                              <p:pRg st="4" end="4"/>
                                            </p:txEl>
                                          </p:spTgt>
                                        </p:tgtEl>
                                        <p:attrNameLst>
                                          <p:attrName>style.visibility</p:attrName>
                                        </p:attrNameLst>
                                      </p:cBhvr>
                                      <p:to>
                                        <p:strVal val="visible"/>
                                      </p:to>
                                    </p:set>
                                    <p:anim calcmode="lin" valueType="num">
                                      <p:cBhvr additive="base">
                                        <p:cTn id="31" dur="500" fill="hold"/>
                                        <p:tgtEl>
                                          <p:spTgt spid="244752">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24475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244752">
                                            <p:txEl>
                                              <p:pRg st="5" end="5"/>
                                            </p:txEl>
                                          </p:spTgt>
                                        </p:tgtEl>
                                        <p:attrNameLst>
                                          <p:attrName>style.visibility</p:attrName>
                                        </p:attrNameLst>
                                      </p:cBhvr>
                                      <p:to>
                                        <p:strVal val="visible"/>
                                      </p:to>
                                    </p:set>
                                    <p:anim calcmode="lin" valueType="num">
                                      <p:cBhvr additive="base">
                                        <p:cTn id="37" dur="500" fill="hold"/>
                                        <p:tgtEl>
                                          <p:spTgt spid="244752">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24475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244752">
                                            <p:txEl>
                                              <p:pRg st="6" end="6"/>
                                            </p:txEl>
                                          </p:spTgt>
                                        </p:tgtEl>
                                        <p:attrNameLst>
                                          <p:attrName>style.visibility</p:attrName>
                                        </p:attrNameLst>
                                      </p:cBhvr>
                                      <p:to>
                                        <p:strVal val="visible"/>
                                      </p:to>
                                    </p:set>
                                    <p:anim calcmode="lin" valueType="num">
                                      <p:cBhvr additive="base">
                                        <p:cTn id="43" dur="500" fill="hold"/>
                                        <p:tgtEl>
                                          <p:spTgt spid="244752">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24475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244752">
                                            <p:txEl>
                                              <p:pRg st="7" end="7"/>
                                            </p:txEl>
                                          </p:spTgt>
                                        </p:tgtEl>
                                        <p:attrNameLst>
                                          <p:attrName>style.visibility</p:attrName>
                                        </p:attrNameLst>
                                      </p:cBhvr>
                                      <p:to>
                                        <p:strVal val="visible"/>
                                      </p:to>
                                    </p:set>
                                    <p:anim calcmode="lin" valueType="num">
                                      <p:cBhvr additive="base">
                                        <p:cTn id="49" dur="500" fill="hold"/>
                                        <p:tgtEl>
                                          <p:spTgt spid="244752">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244752">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244752">
                                            <p:txEl>
                                              <p:pRg st="8" end="8"/>
                                            </p:txEl>
                                          </p:spTgt>
                                        </p:tgtEl>
                                        <p:attrNameLst>
                                          <p:attrName>style.visibility</p:attrName>
                                        </p:attrNameLst>
                                      </p:cBhvr>
                                      <p:to>
                                        <p:strVal val="visible"/>
                                      </p:to>
                                    </p:set>
                                    <p:anim calcmode="lin" valueType="num">
                                      <p:cBhvr additive="base">
                                        <p:cTn id="55" dur="500" fill="hold"/>
                                        <p:tgtEl>
                                          <p:spTgt spid="244752">
                                            <p:txEl>
                                              <p:pRg st="8" end="8"/>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244752">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52" grpId="0" build="p"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49" name="Rectangle 13"/>
          <p:cNvSpPr>
            <a:spLocks noGrp="1" noChangeArrowheads="1"/>
          </p:cNvSpPr>
          <p:nvPr>
            <p:ph type="title"/>
          </p:nvPr>
        </p:nvSpPr>
        <p:spPr/>
        <p:txBody>
          <a:bodyPr>
            <a:normAutofit fontScale="90000"/>
          </a:bodyPr>
          <a:lstStyle/>
          <a:p>
            <a:pPr eaLnBrk="1" hangingPunct="1">
              <a:defRPr/>
            </a:pPr>
            <a:r>
              <a:rPr lang="en-US" dirty="0" smtClean="0"/>
              <a:t>Reaching for Support</a:t>
            </a:r>
            <a:br>
              <a:rPr lang="en-US" dirty="0" smtClean="0"/>
            </a:br>
            <a:r>
              <a:rPr lang="en-US" dirty="0" smtClean="0"/>
              <a:t>Type 2</a:t>
            </a:r>
          </a:p>
        </p:txBody>
      </p:sp>
      <p:sp>
        <p:nvSpPr>
          <p:cNvPr id="244750" name="Rectangle 14"/>
          <p:cNvSpPr>
            <a:spLocks noGrp="1" noChangeArrowheads="1"/>
          </p:cNvSpPr>
          <p:nvPr>
            <p:ph sz="half" idx="1"/>
          </p:nvPr>
        </p:nvSpPr>
        <p:spPr/>
        <p:txBody>
          <a:bodyPr/>
          <a:lstStyle/>
          <a:p>
            <a:pPr marL="0" indent="0" eaLnBrk="1" hangingPunct="1">
              <a:defRPr/>
            </a:pPr>
            <a:endParaRPr lang="en-US" smtClean="0"/>
          </a:p>
          <a:p>
            <a:pPr marL="0" indent="0" eaLnBrk="1" hangingPunct="1">
              <a:defRPr/>
            </a:pPr>
            <a:endParaRPr lang="en-US" smtClean="0"/>
          </a:p>
        </p:txBody>
      </p:sp>
      <p:sp>
        <p:nvSpPr>
          <p:cNvPr id="244751" name="Rectangle 15"/>
          <p:cNvSpPr>
            <a:spLocks noGrp="1" noChangeArrowheads="1"/>
          </p:cNvSpPr>
          <p:nvPr>
            <p:ph sz="half" idx="2"/>
          </p:nvPr>
        </p:nvSpPr>
        <p:spPr>
          <a:xfrm>
            <a:off x="533400" y="2819400"/>
            <a:ext cx="7848600" cy="3657600"/>
          </a:xfrm>
        </p:spPr>
        <p:txBody>
          <a:bodyPr/>
          <a:lstStyle/>
          <a:p>
            <a:pPr marL="0" indent="0" eaLnBrk="1" hangingPunct="1">
              <a:lnSpc>
                <a:spcPct val="90000"/>
              </a:lnSpc>
              <a:defRPr/>
            </a:pPr>
            <a:r>
              <a:rPr lang="en-US" sz="2400" dirty="0" smtClean="0"/>
              <a:t>Macintosh computer</a:t>
            </a:r>
          </a:p>
          <a:p>
            <a:pPr marL="0" indent="0" eaLnBrk="1" hangingPunct="1">
              <a:lnSpc>
                <a:spcPct val="90000"/>
              </a:lnSpc>
              <a:defRPr/>
            </a:pPr>
            <a:endParaRPr lang="en-US" sz="2400" dirty="0" smtClean="0"/>
          </a:p>
          <a:p>
            <a:pPr marL="0" indent="0" eaLnBrk="1" hangingPunct="1">
              <a:lnSpc>
                <a:spcPct val="90000"/>
              </a:lnSpc>
              <a:defRPr/>
            </a:pPr>
            <a:r>
              <a:rPr lang="en-US" sz="2400" dirty="0" smtClean="0"/>
              <a:t>Jobs visits Xerox’ s Palo Alto Research Center (PARC)</a:t>
            </a:r>
          </a:p>
          <a:p>
            <a:pPr marL="0" indent="0" eaLnBrk="1" hangingPunct="1">
              <a:lnSpc>
                <a:spcPct val="90000"/>
              </a:lnSpc>
              <a:defRPr/>
            </a:pPr>
            <a:endParaRPr lang="en-US" sz="2400" dirty="0" smtClean="0"/>
          </a:p>
          <a:p>
            <a:pPr lvl="1" eaLnBrk="1" hangingPunct="1">
              <a:defRPr/>
            </a:pPr>
            <a:r>
              <a:rPr lang="en-US" sz="2000" dirty="0" smtClean="0"/>
              <a:t>”  What we saw was incomplete and flawed but the germ of the idea was there …within ten minutes it was obvious to me that all computers would work like this”</a:t>
            </a:r>
          </a:p>
          <a:p>
            <a:pPr lvl="1" eaLnBrk="1" hangingPunct="1">
              <a:defRPr/>
            </a:pPr>
            <a:r>
              <a:rPr lang="en-US" sz="2000" dirty="0" smtClean="0"/>
              <a:t>						Steve Jobs</a:t>
            </a:r>
          </a:p>
          <a:p>
            <a:pPr marL="0" indent="0" eaLnBrk="1" hangingPunct="1">
              <a:lnSpc>
                <a:spcPct val="90000"/>
              </a:lnSpc>
              <a:defRPr/>
            </a:pPr>
            <a:endParaRPr lang="en-US" sz="2400" dirty="0" smtClean="0"/>
          </a:p>
        </p:txBody>
      </p:sp>
      <p:sp>
        <p:nvSpPr>
          <p:cNvPr id="76805" name="Text Box 6"/>
          <p:cNvSpPr txBox="1">
            <a:spLocks noChangeArrowheads="1"/>
          </p:cNvSpPr>
          <p:nvPr/>
        </p:nvSpPr>
        <p:spPr bwMode="auto">
          <a:xfrm>
            <a:off x="2727325" y="2197100"/>
            <a:ext cx="3795713" cy="457200"/>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400" u="sng" dirty="0">
                <a:solidFill>
                  <a:srgbClr val="008000"/>
                </a:solidFill>
                <a:effectLst>
                  <a:outerShdw blurRad="38100" dist="38100" dir="2700000" algn="tl">
                    <a:srgbClr val="000000">
                      <a:alpha val="43137"/>
                    </a:srgbClr>
                  </a:outerShdw>
                </a:effectLst>
                <a:latin typeface="Comic Sans MS" pitchFamily="66" charset="0"/>
              </a:rPr>
              <a:t>Outside the Organization</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4751">
                                            <p:txEl>
                                              <p:pRg st="0" end="0"/>
                                            </p:txEl>
                                          </p:spTgt>
                                        </p:tgtEl>
                                        <p:attrNameLst>
                                          <p:attrName>style.visibility</p:attrName>
                                        </p:attrNameLst>
                                      </p:cBhvr>
                                      <p:to>
                                        <p:strVal val="visible"/>
                                      </p:to>
                                    </p:set>
                                    <p:animEffect transition="in" filter="wipe(down)">
                                      <p:cBhvr>
                                        <p:cTn id="7" dur="500"/>
                                        <p:tgtEl>
                                          <p:spTgt spid="2447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44751">
                                            <p:txEl>
                                              <p:pRg st="2" end="2"/>
                                            </p:txEl>
                                          </p:spTgt>
                                        </p:tgtEl>
                                        <p:attrNameLst>
                                          <p:attrName>style.visibility</p:attrName>
                                        </p:attrNameLst>
                                      </p:cBhvr>
                                      <p:to>
                                        <p:strVal val="visible"/>
                                      </p:to>
                                    </p:set>
                                    <p:animEffect transition="in" filter="wipe(down)">
                                      <p:cBhvr>
                                        <p:cTn id="12" dur="500"/>
                                        <p:tgtEl>
                                          <p:spTgt spid="2447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4751">
                                            <p:txEl>
                                              <p:pRg st="4" end="4"/>
                                            </p:txEl>
                                          </p:spTgt>
                                        </p:tgtEl>
                                        <p:attrNameLst>
                                          <p:attrName>style.visibility</p:attrName>
                                        </p:attrNameLst>
                                      </p:cBhvr>
                                      <p:to>
                                        <p:strVal val="visible"/>
                                      </p:to>
                                    </p:set>
                                    <p:animEffect transition="in" filter="wipe(down)">
                                      <p:cBhvr>
                                        <p:cTn id="17" dur="500"/>
                                        <p:tgtEl>
                                          <p:spTgt spid="24475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44751">
                                            <p:txEl>
                                              <p:pRg st="5" end="5"/>
                                            </p:txEl>
                                          </p:spTgt>
                                        </p:tgtEl>
                                        <p:attrNameLst>
                                          <p:attrName>style.visibility</p:attrName>
                                        </p:attrNameLst>
                                      </p:cBhvr>
                                      <p:to>
                                        <p:strVal val="visible"/>
                                      </p:to>
                                    </p:set>
                                    <p:animEffect transition="in" filter="wipe(down)">
                                      <p:cBhvr>
                                        <p:cTn id="22" dur="500"/>
                                        <p:tgtEl>
                                          <p:spTgt spid="2447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51" grpId="0" build="p" bldLvl="5"/>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49" name="Rectangle 13"/>
          <p:cNvSpPr>
            <a:spLocks noGrp="1" noChangeArrowheads="1"/>
          </p:cNvSpPr>
          <p:nvPr>
            <p:ph type="title"/>
          </p:nvPr>
        </p:nvSpPr>
        <p:spPr/>
        <p:txBody>
          <a:bodyPr>
            <a:normAutofit fontScale="90000"/>
          </a:bodyPr>
          <a:lstStyle/>
          <a:p>
            <a:pPr eaLnBrk="1" hangingPunct="1">
              <a:defRPr/>
            </a:pPr>
            <a:r>
              <a:rPr lang="en-US" dirty="0" smtClean="0"/>
              <a:t>Reaching for Support</a:t>
            </a:r>
            <a:br>
              <a:rPr lang="en-US" dirty="0" smtClean="0"/>
            </a:br>
            <a:r>
              <a:rPr lang="en-US" dirty="0" smtClean="0"/>
              <a:t>Type 2</a:t>
            </a:r>
          </a:p>
        </p:txBody>
      </p:sp>
      <p:sp>
        <p:nvSpPr>
          <p:cNvPr id="244750" name="Rectangle 14"/>
          <p:cNvSpPr>
            <a:spLocks noGrp="1" noChangeArrowheads="1"/>
          </p:cNvSpPr>
          <p:nvPr>
            <p:ph sz="half" idx="1"/>
          </p:nvPr>
        </p:nvSpPr>
        <p:spPr/>
        <p:txBody>
          <a:bodyPr/>
          <a:lstStyle/>
          <a:p>
            <a:pPr marL="0" indent="0" eaLnBrk="1" hangingPunct="1">
              <a:defRPr/>
            </a:pPr>
            <a:endParaRPr lang="en-US" smtClean="0"/>
          </a:p>
          <a:p>
            <a:pPr marL="0" indent="0" eaLnBrk="1" hangingPunct="1">
              <a:defRPr/>
            </a:pPr>
            <a:endParaRPr lang="en-US" smtClean="0"/>
          </a:p>
        </p:txBody>
      </p:sp>
      <p:sp>
        <p:nvSpPr>
          <p:cNvPr id="244751" name="Rectangle 15"/>
          <p:cNvSpPr>
            <a:spLocks noGrp="1" noChangeArrowheads="1"/>
          </p:cNvSpPr>
          <p:nvPr>
            <p:ph sz="half" idx="2"/>
          </p:nvPr>
        </p:nvSpPr>
        <p:spPr>
          <a:xfrm>
            <a:off x="533400" y="2819400"/>
            <a:ext cx="7848600" cy="3657600"/>
          </a:xfrm>
        </p:spPr>
        <p:txBody>
          <a:bodyPr/>
          <a:lstStyle/>
          <a:p>
            <a:pPr marL="0" indent="0" eaLnBrk="1" hangingPunct="1">
              <a:lnSpc>
                <a:spcPct val="90000"/>
              </a:lnSpc>
              <a:defRPr/>
            </a:pPr>
            <a:r>
              <a:rPr lang="en-US" sz="2400" dirty="0" smtClean="0"/>
              <a:t>Automobile</a:t>
            </a:r>
          </a:p>
          <a:p>
            <a:pPr marL="0" indent="0" eaLnBrk="1" hangingPunct="1">
              <a:lnSpc>
                <a:spcPct val="90000"/>
              </a:lnSpc>
              <a:defRPr/>
            </a:pPr>
            <a:endParaRPr lang="en-US" sz="2400" dirty="0" smtClean="0"/>
          </a:p>
          <a:p>
            <a:pPr marL="0" indent="0" eaLnBrk="1" hangingPunct="1">
              <a:defRPr/>
            </a:pPr>
            <a:r>
              <a:rPr lang="en-US" sz="2000" dirty="0" smtClean="0"/>
              <a:t>I invented nothing new. I simply assembled into a car, the discoveries of other men behind whom were centuries of work. ….Had I worked fifty, or ten or even five years before, I would have failed. So it is with every new thing.  Progress happens when all the factors that make for it are ready, and then it is inevitable. To teach that a comparatively few men are responsible for the greatest forward steps of mankind is the worst sort of nonsense.</a:t>
            </a:r>
          </a:p>
          <a:p>
            <a:pPr marL="0" indent="0" eaLnBrk="1" hangingPunct="1">
              <a:lnSpc>
                <a:spcPct val="90000"/>
              </a:lnSpc>
              <a:defRPr/>
            </a:pPr>
            <a:r>
              <a:rPr lang="en-US" sz="2000" dirty="0" smtClean="0"/>
              <a:t>						Henry Ford</a:t>
            </a:r>
          </a:p>
        </p:txBody>
      </p:sp>
      <p:sp>
        <p:nvSpPr>
          <p:cNvPr id="76805" name="Text Box 6"/>
          <p:cNvSpPr txBox="1">
            <a:spLocks noChangeArrowheads="1"/>
          </p:cNvSpPr>
          <p:nvPr/>
        </p:nvSpPr>
        <p:spPr bwMode="auto">
          <a:xfrm>
            <a:off x="2727325" y="2197100"/>
            <a:ext cx="3795713" cy="457200"/>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400" u="sng" dirty="0">
                <a:solidFill>
                  <a:srgbClr val="008000"/>
                </a:solidFill>
                <a:effectLst>
                  <a:outerShdw blurRad="38100" dist="38100" dir="2700000" algn="tl">
                    <a:srgbClr val="000000">
                      <a:alpha val="43137"/>
                    </a:srgbClr>
                  </a:outerShdw>
                </a:effectLst>
                <a:latin typeface="Comic Sans MS" pitchFamily="66" charset="0"/>
              </a:rPr>
              <a:t>Outside the Organization</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44751">
                                            <p:txEl>
                                              <p:pRg st="0" end="0"/>
                                            </p:txEl>
                                          </p:spTgt>
                                        </p:tgtEl>
                                        <p:attrNameLst>
                                          <p:attrName>style.visibility</p:attrName>
                                        </p:attrNameLst>
                                      </p:cBhvr>
                                      <p:to>
                                        <p:strVal val="visible"/>
                                      </p:to>
                                    </p:set>
                                    <p:animEffect transition="in" filter="checkerboard(across)">
                                      <p:cBhvr>
                                        <p:cTn id="7" dur="500"/>
                                        <p:tgtEl>
                                          <p:spTgt spid="2447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44751">
                                            <p:txEl>
                                              <p:pRg st="2" end="2"/>
                                            </p:txEl>
                                          </p:spTgt>
                                        </p:tgtEl>
                                        <p:attrNameLst>
                                          <p:attrName>style.visibility</p:attrName>
                                        </p:attrNameLst>
                                      </p:cBhvr>
                                      <p:to>
                                        <p:strVal val="visible"/>
                                      </p:to>
                                    </p:set>
                                    <p:animEffect transition="in" filter="checkerboard(across)">
                                      <p:cBhvr>
                                        <p:cTn id="12" dur="500"/>
                                        <p:tgtEl>
                                          <p:spTgt spid="2447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44751">
                                            <p:txEl>
                                              <p:pRg st="3" end="3"/>
                                            </p:txEl>
                                          </p:spTgt>
                                        </p:tgtEl>
                                        <p:attrNameLst>
                                          <p:attrName>style.visibility</p:attrName>
                                        </p:attrNameLst>
                                      </p:cBhvr>
                                      <p:to>
                                        <p:strVal val="visible"/>
                                      </p:to>
                                    </p:set>
                                    <p:animEffect transition="in" filter="checkerboard(across)">
                                      <p:cBhvr>
                                        <p:cTn id="17" dur="500"/>
                                        <p:tgtEl>
                                          <p:spTgt spid="2447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51" grpId="0" build="p" bldLvl="5"/>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49" name="Rectangle 13"/>
          <p:cNvSpPr>
            <a:spLocks noGrp="1" noChangeArrowheads="1"/>
          </p:cNvSpPr>
          <p:nvPr>
            <p:ph type="title"/>
          </p:nvPr>
        </p:nvSpPr>
        <p:spPr/>
        <p:txBody>
          <a:bodyPr>
            <a:normAutofit fontScale="90000"/>
          </a:bodyPr>
          <a:lstStyle/>
          <a:p>
            <a:pPr eaLnBrk="1" hangingPunct="1">
              <a:defRPr/>
            </a:pPr>
            <a:r>
              <a:rPr lang="en-US" smtClean="0"/>
              <a:t>Reaching for Support</a:t>
            </a:r>
            <a:br>
              <a:rPr lang="en-US" smtClean="0"/>
            </a:br>
            <a:r>
              <a:rPr lang="en-US" smtClean="0"/>
              <a:t>Type 2</a:t>
            </a:r>
          </a:p>
        </p:txBody>
      </p:sp>
      <p:sp>
        <p:nvSpPr>
          <p:cNvPr id="244750" name="Rectangle 14"/>
          <p:cNvSpPr>
            <a:spLocks noGrp="1" noChangeArrowheads="1"/>
          </p:cNvSpPr>
          <p:nvPr>
            <p:ph sz="half" idx="1"/>
          </p:nvPr>
        </p:nvSpPr>
        <p:spPr/>
        <p:txBody>
          <a:bodyPr/>
          <a:lstStyle/>
          <a:p>
            <a:pPr marL="0" indent="0" eaLnBrk="1" hangingPunct="1">
              <a:defRPr/>
            </a:pPr>
            <a:endParaRPr lang="en-US" smtClean="0"/>
          </a:p>
          <a:p>
            <a:pPr marL="0" indent="0" eaLnBrk="1" hangingPunct="1">
              <a:defRPr/>
            </a:pPr>
            <a:endParaRPr lang="en-US" smtClean="0"/>
          </a:p>
        </p:txBody>
      </p:sp>
      <p:sp>
        <p:nvSpPr>
          <p:cNvPr id="244751" name="Rectangle 15"/>
          <p:cNvSpPr>
            <a:spLocks noGrp="1" noChangeArrowheads="1"/>
          </p:cNvSpPr>
          <p:nvPr>
            <p:ph sz="half" idx="2"/>
          </p:nvPr>
        </p:nvSpPr>
        <p:spPr>
          <a:xfrm>
            <a:off x="533400" y="2819400"/>
            <a:ext cx="4191000" cy="4114800"/>
          </a:xfrm>
        </p:spPr>
        <p:txBody>
          <a:bodyPr/>
          <a:lstStyle/>
          <a:p>
            <a:pPr marL="0" indent="0" eaLnBrk="1" hangingPunct="1">
              <a:lnSpc>
                <a:spcPct val="90000"/>
              </a:lnSpc>
              <a:defRPr/>
            </a:pPr>
            <a:r>
              <a:rPr lang="en-US" sz="2400" dirty="0" smtClean="0"/>
              <a:t>Starbucks</a:t>
            </a:r>
          </a:p>
          <a:p>
            <a:pPr marL="0" indent="0" eaLnBrk="1" hangingPunct="1">
              <a:lnSpc>
                <a:spcPct val="90000"/>
              </a:lnSpc>
              <a:defRPr/>
            </a:pPr>
            <a:r>
              <a:rPr lang="en-US" sz="2400" dirty="0" smtClean="0"/>
              <a:t>Animated Movie</a:t>
            </a:r>
          </a:p>
          <a:p>
            <a:pPr marL="0" indent="0" eaLnBrk="1" hangingPunct="1">
              <a:lnSpc>
                <a:spcPct val="90000"/>
              </a:lnSpc>
              <a:defRPr/>
            </a:pPr>
            <a:r>
              <a:rPr lang="en-US" sz="2400" dirty="0" smtClean="0"/>
              <a:t>Southwest Airlines</a:t>
            </a:r>
            <a:br>
              <a:rPr lang="en-US" sz="2400" dirty="0" smtClean="0"/>
            </a:br>
            <a:endParaRPr lang="en-US" sz="2400" dirty="0" smtClean="0"/>
          </a:p>
          <a:p>
            <a:pPr marL="0" indent="0" eaLnBrk="1" hangingPunct="1">
              <a:lnSpc>
                <a:spcPct val="90000"/>
              </a:lnSpc>
              <a:defRPr/>
            </a:pPr>
            <a:r>
              <a:rPr lang="en-US" sz="2400" dirty="0" smtClean="0"/>
              <a:t>Wal-Mart</a:t>
            </a:r>
          </a:p>
          <a:p>
            <a:pPr marL="0" indent="0" eaLnBrk="1" hangingPunct="1">
              <a:lnSpc>
                <a:spcPct val="90000"/>
              </a:lnSpc>
              <a:defRPr/>
            </a:pPr>
            <a:r>
              <a:rPr lang="en-US" sz="2400" dirty="0" smtClean="0"/>
              <a:t>Costco</a:t>
            </a:r>
          </a:p>
        </p:txBody>
      </p:sp>
      <p:sp>
        <p:nvSpPr>
          <p:cNvPr id="76805" name="Text Box 6"/>
          <p:cNvSpPr txBox="1">
            <a:spLocks noChangeArrowheads="1"/>
          </p:cNvSpPr>
          <p:nvPr/>
        </p:nvSpPr>
        <p:spPr bwMode="auto">
          <a:xfrm>
            <a:off x="2727325" y="2197100"/>
            <a:ext cx="3795713" cy="457200"/>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400" u="sng" dirty="0">
                <a:solidFill>
                  <a:srgbClr val="008000"/>
                </a:solidFill>
                <a:effectLst>
                  <a:outerShdw blurRad="38100" dist="38100" dir="2700000" algn="tl">
                    <a:srgbClr val="000000">
                      <a:alpha val="43137"/>
                    </a:srgbClr>
                  </a:outerShdw>
                </a:effectLst>
                <a:latin typeface="Comic Sans MS" pitchFamily="66" charset="0"/>
              </a:rPr>
              <a:t>Outside the Organization</a:t>
            </a:r>
          </a:p>
        </p:txBody>
      </p:sp>
      <p:sp>
        <p:nvSpPr>
          <p:cNvPr id="244752" name="Rectangle 16"/>
          <p:cNvSpPr>
            <a:spLocks noChangeArrowheads="1"/>
          </p:cNvSpPr>
          <p:nvPr/>
        </p:nvSpPr>
        <p:spPr bwMode="auto">
          <a:xfrm>
            <a:off x="4876800" y="2819400"/>
            <a:ext cx="4191000" cy="4114800"/>
          </a:xfrm>
          <a:prstGeom prst="rect">
            <a:avLst/>
          </a:prstGeom>
          <a:noFill/>
          <a:ln w="9525">
            <a:noFill/>
            <a:miter lim="800000"/>
            <a:headEnd/>
            <a:tailEnd/>
          </a:ln>
          <a:effectLst/>
        </p:spPr>
        <p:txBody>
          <a:bodyPr/>
          <a:lstStyle/>
          <a:p>
            <a:pPr fontAlgn="auto">
              <a:spcBef>
                <a:spcPct val="20000"/>
              </a:spcBef>
              <a:spcAft>
                <a:spcPts val="0"/>
              </a:spcAft>
              <a:defRPr/>
            </a:pPr>
            <a:r>
              <a:rPr lang="en-US" sz="2400" dirty="0" err="1">
                <a:solidFill>
                  <a:srgbClr val="008000"/>
                </a:solidFill>
                <a:effectLst>
                  <a:outerShdw blurRad="38100" dist="38100" dir="2700000" algn="tl">
                    <a:srgbClr val="000000">
                      <a:alpha val="43137"/>
                    </a:srgbClr>
                  </a:outerShdw>
                </a:effectLst>
                <a:latin typeface="Comic Sans MS" pitchFamily="66" charset="0"/>
              </a:rPr>
              <a:t>Expresso</a:t>
            </a:r>
            <a:r>
              <a:rPr lang="en-US" sz="2400" dirty="0">
                <a:solidFill>
                  <a:srgbClr val="008000"/>
                </a:solidFill>
                <a:effectLst>
                  <a:outerShdw blurRad="38100" dist="38100" dir="2700000" algn="tl">
                    <a:srgbClr val="000000">
                      <a:alpha val="43137"/>
                    </a:srgbClr>
                  </a:outerShdw>
                </a:effectLst>
                <a:latin typeface="Comic Sans MS" pitchFamily="66" charset="0"/>
              </a:rPr>
              <a:t> bars in Italy</a:t>
            </a:r>
          </a:p>
          <a:p>
            <a:pPr fontAlgn="auto">
              <a:spcBef>
                <a:spcPct val="20000"/>
              </a:spcBef>
              <a:spcAft>
                <a:spcPts val="0"/>
              </a:spcAft>
              <a:defRPr/>
            </a:pPr>
            <a:r>
              <a:rPr lang="en-US" sz="2400" dirty="0">
                <a:solidFill>
                  <a:srgbClr val="008000"/>
                </a:solidFill>
                <a:effectLst>
                  <a:outerShdw blurRad="38100" dist="38100" dir="2700000" algn="tl">
                    <a:srgbClr val="000000">
                      <a:alpha val="43137"/>
                    </a:srgbClr>
                  </a:outerShdw>
                </a:effectLst>
                <a:latin typeface="Comic Sans MS" pitchFamily="66" charset="0"/>
              </a:rPr>
              <a:t>Disney vacation in Paris</a:t>
            </a:r>
          </a:p>
          <a:p>
            <a:pPr fontAlgn="auto">
              <a:spcBef>
                <a:spcPct val="20000"/>
              </a:spcBef>
              <a:spcAft>
                <a:spcPts val="0"/>
              </a:spcAft>
              <a:defRPr/>
            </a:pPr>
            <a:r>
              <a:rPr lang="en-US" sz="2400" dirty="0">
                <a:solidFill>
                  <a:srgbClr val="008000"/>
                </a:solidFill>
                <a:effectLst>
                  <a:outerShdw blurRad="38100" dist="38100" dir="2700000" algn="tl">
                    <a:srgbClr val="000000">
                      <a:alpha val="43137"/>
                    </a:srgbClr>
                  </a:outerShdw>
                </a:effectLst>
                <a:latin typeface="Comic Sans MS" pitchFamily="66" charset="0"/>
              </a:rPr>
              <a:t>Pacific </a:t>
            </a:r>
            <a:r>
              <a:rPr lang="en-US" sz="2400" dirty="0" err="1">
                <a:solidFill>
                  <a:srgbClr val="008000"/>
                </a:solidFill>
                <a:effectLst>
                  <a:outerShdw blurRad="38100" dist="38100" dir="2700000" algn="tl">
                    <a:srgbClr val="000000">
                      <a:alpha val="43137"/>
                    </a:srgbClr>
                  </a:outerShdw>
                </a:effectLst>
                <a:latin typeface="Comic Sans MS" pitchFamily="66" charset="0"/>
              </a:rPr>
              <a:t>Southest</a:t>
            </a:r>
            <a:r>
              <a:rPr lang="en-US" sz="2400" dirty="0">
                <a:solidFill>
                  <a:srgbClr val="008000"/>
                </a:solidFill>
                <a:effectLst>
                  <a:outerShdw blurRad="38100" dist="38100" dir="2700000" algn="tl">
                    <a:srgbClr val="000000">
                      <a:alpha val="43137"/>
                    </a:srgbClr>
                  </a:outerShdw>
                </a:effectLst>
                <a:latin typeface="Comic Sans MS" pitchFamily="66" charset="0"/>
              </a:rPr>
              <a:t> Airlines (PSA)</a:t>
            </a:r>
          </a:p>
          <a:p>
            <a:pPr fontAlgn="auto">
              <a:spcBef>
                <a:spcPct val="20000"/>
              </a:spcBef>
              <a:spcAft>
                <a:spcPts val="0"/>
              </a:spcAft>
              <a:defRPr/>
            </a:pPr>
            <a:r>
              <a:rPr lang="en-US" sz="2400" dirty="0">
                <a:solidFill>
                  <a:srgbClr val="008000"/>
                </a:solidFill>
                <a:effectLst>
                  <a:outerShdw blurRad="38100" dist="38100" dir="2700000" algn="tl">
                    <a:srgbClr val="000000">
                      <a:alpha val="43137"/>
                    </a:srgbClr>
                  </a:outerShdw>
                </a:effectLst>
                <a:latin typeface="Comic Sans MS" pitchFamily="66" charset="0"/>
              </a:rPr>
              <a:t>Fed-Mart (Sol Price)</a:t>
            </a:r>
          </a:p>
          <a:p>
            <a:pPr fontAlgn="auto">
              <a:spcBef>
                <a:spcPct val="20000"/>
              </a:spcBef>
              <a:spcAft>
                <a:spcPts val="0"/>
              </a:spcAft>
              <a:defRPr/>
            </a:pPr>
            <a:r>
              <a:rPr lang="en-US" sz="2400" dirty="0">
                <a:solidFill>
                  <a:srgbClr val="008000"/>
                </a:solidFill>
                <a:effectLst>
                  <a:outerShdw blurRad="38100" dist="38100" dir="2700000" algn="tl">
                    <a:srgbClr val="000000">
                      <a:alpha val="43137"/>
                    </a:srgbClr>
                  </a:outerShdw>
                </a:effectLst>
                <a:latin typeface="Comic Sans MS" pitchFamily="66" charset="0"/>
              </a:rPr>
              <a:t>Fed-Mart (Sol Price)</a:t>
            </a:r>
          </a:p>
          <a:p>
            <a:pPr fontAlgn="auto">
              <a:spcBef>
                <a:spcPct val="20000"/>
              </a:spcBef>
              <a:spcAft>
                <a:spcPts val="0"/>
              </a:spcAft>
              <a:defRPr/>
            </a:pPr>
            <a:endParaRPr lang="en-US" sz="2400" dirty="0">
              <a:solidFill>
                <a:srgbClr val="008000"/>
              </a:solidFill>
              <a:effectLst>
                <a:outerShdw blurRad="38100" dist="38100" dir="2700000" algn="tl">
                  <a:srgbClr val="000000">
                    <a:alpha val="43137"/>
                  </a:srgbClr>
                </a:outerShdw>
              </a:effectLst>
              <a:latin typeface="Comic Sans MS" pitchFamily="66"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44752">
                                            <p:txEl>
                                              <p:pRg st="0" end="0"/>
                                            </p:txEl>
                                          </p:spTgt>
                                        </p:tgtEl>
                                        <p:attrNameLst>
                                          <p:attrName>style.visibility</p:attrName>
                                        </p:attrNameLst>
                                      </p:cBhvr>
                                      <p:to>
                                        <p:strVal val="visible"/>
                                      </p:to>
                                    </p:set>
                                    <p:anim calcmode="lin" valueType="num">
                                      <p:cBhvr additive="base">
                                        <p:cTn id="7" dur="500" fill="hold"/>
                                        <p:tgtEl>
                                          <p:spTgt spid="24475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4475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44752">
                                            <p:txEl>
                                              <p:pRg st="1" end="1"/>
                                            </p:txEl>
                                          </p:spTgt>
                                        </p:tgtEl>
                                        <p:attrNameLst>
                                          <p:attrName>style.visibility</p:attrName>
                                        </p:attrNameLst>
                                      </p:cBhvr>
                                      <p:to>
                                        <p:strVal val="visible"/>
                                      </p:to>
                                    </p:set>
                                    <p:anim calcmode="lin" valueType="num">
                                      <p:cBhvr additive="base">
                                        <p:cTn id="13" dur="500" fill="hold"/>
                                        <p:tgtEl>
                                          <p:spTgt spid="244752">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4475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44752">
                                            <p:txEl>
                                              <p:pRg st="2" end="2"/>
                                            </p:txEl>
                                          </p:spTgt>
                                        </p:tgtEl>
                                        <p:attrNameLst>
                                          <p:attrName>style.visibility</p:attrName>
                                        </p:attrNameLst>
                                      </p:cBhvr>
                                      <p:to>
                                        <p:strVal val="visible"/>
                                      </p:to>
                                    </p:set>
                                    <p:anim calcmode="lin" valueType="num">
                                      <p:cBhvr additive="base">
                                        <p:cTn id="19" dur="500" fill="hold"/>
                                        <p:tgtEl>
                                          <p:spTgt spid="244752">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4475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44752">
                                            <p:txEl>
                                              <p:pRg st="3" end="3"/>
                                            </p:txEl>
                                          </p:spTgt>
                                        </p:tgtEl>
                                        <p:attrNameLst>
                                          <p:attrName>style.visibility</p:attrName>
                                        </p:attrNameLst>
                                      </p:cBhvr>
                                      <p:to>
                                        <p:strVal val="visible"/>
                                      </p:to>
                                    </p:set>
                                    <p:anim calcmode="lin" valueType="num">
                                      <p:cBhvr additive="base">
                                        <p:cTn id="25" dur="500" fill="hold"/>
                                        <p:tgtEl>
                                          <p:spTgt spid="244752">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4475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44752">
                                            <p:txEl>
                                              <p:pRg st="4" end="4"/>
                                            </p:txEl>
                                          </p:spTgt>
                                        </p:tgtEl>
                                        <p:attrNameLst>
                                          <p:attrName>style.visibility</p:attrName>
                                        </p:attrNameLst>
                                      </p:cBhvr>
                                      <p:to>
                                        <p:strVal val="visible"/>
                                      </p:to>
                                    </p:set>
                                    <p:anim calcmode="lin" valueType="num">
                                      <p:cBhvr additive="base">
                                        <p:cTn id="31" dur="500" fill="hold"/>
                                        <p:tgtEl>
                                          <p:spTgt spid="244752">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24475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52" grpId="0" build="p"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50" name="Rectangle 14"/>
          <p:cNvSpPr>
            <a:spLocks noGrp="1" noChangeArrowheads="1"/>
          </p:cNvSpPr>
          <p:nvPr>
            <p:ph sz="half" idx="1"/>
          </p:nvPr>
        </p:nvSpPr>
        <p:spPr/>
        <p:txBody>
          <a:bodyPr/>
          <a:lstStyle/>
          <a:p>
            <a:pPr marL="0" indent="0" eaLnBrk="1" hangingPunct="1">
              <a:defRPr/>
            </a:pPr>
            <a:endParaRPr lang="en-US" smtClean="0"/>
          </a:p>
          <a:p>
            <a:pPr marL="0" indent="0" eaLnBrk="1" hangingPunct="1">
              <a:defRPr/>
            </a:pPr>
            <a:endParaRPr lang="en-US" smtClean="0"/>
          </a:p>
        </p:txBody>
      </p:sp>
      <p:sp>
        <p:nvSpPr>
          <p:cNvPr id="244751" name="Rectangle 15"/>
          <p:cNvSpPr>
            <a:spLocks noGrp="1" noChangeArrowheads="1"/>
          </p:cNvSpPr>
          <p:nvPr>
            <p:ph sz="half" idx="2"/>
          </p:nvPr>
        </p:nvSpPr>
        <p:spPr>
          <a:xfrm>
            <a:off x="533400" y="838200"/>
            <a:ext cx="7848600" cy="5562600"/>
          </a:xfrm>
        </p:spPr>
        <p:txBody>
          <a:bodyPr/>
          <a:lstStyle/>
          <a:p>
            <a:pPr marL="0" indent="0" eaLnBrk="1" hangingPunct="1">
              <a:defRPr/>
            </a:pPr>
            <a:r>
              <a:rPr lang="en-US" dirty="0" smtClean="0"/>
              <a:t>“The more diverse knowledge the brain possesses, the more connections  it can make when given fresh inputs of knowledge, and fresh inputs trigger the associations that lead to novel ideas.”</a:t>
            </a:r>
          </a:p>
          <a:p>
            <a:pPr marL="0" indent="0" eaLnBrk="1" hangingPunct="1">
              <a:defRPr/>
            </a:pPr>
            <a:endParaRPr lang="en-US" dirty="0" smtClean="0"/>
          </a:p>
          <a:p>
            <a:pPr marL="0" indent="0" eaLnBrk="1" hangingPunct="1">
              <a:defRPr/>
            </a:pPr>
            <a:endParaRPr lang="en-US" dirty="0" smtClean="0"/>
          </a:p>
          <a:p>
            <a:pPr marL="0" indent="0" eaLnBrk="1" hangingPunct="1">
              <a:defRPr/>
            </a:pPr>
            <a:r>
              <a:rPr lang="en-US" sz="2000" dirty="0" smtClean="0"/>
              <a:t>Jeff Dyer, Hal </a:t>
            </a:r>
            <a:r>
              <a:rPr lang="en-US" sz="2000" dirty="0" err="1" smtClean="0"/>
              <a:t>Gregersen</a:t>
            </a:r>
            <a:r>
              <a:rPr lang="en-US" sz="2000" dirty="0" smtClean="0"/>
              <a:t>, &amp; Clayton Christensen</a:t>
            </a:r>
            <a:br>
              <a:rPr lang="en-US" sz="2000" dirty="0" smtClean="0"/>
            </a:br>
            <a:r>
              <a:rPr lang="en-US" sz="2000" u="sng" dirty="0" smtClean="0"/>
              <a:t>The Innovator’s </a:t>
            </a:r>
            <a:r>
              <a:rPr lang="en-US" sz="2000" u="sng" dirty="0" err="1" smtClean="0"/>
              <a:t>Dilemna</a:t>
            </a:r>
            <a:endParaRPr lang="en-US" sz="2000" u="sng" dirty="0" smtClean="0"/>
          </a:p>
          <a:p>
            <a:pPr marL="0" indent="0" eaLnBrk="1" hangingPunct="1">
              <a:lnSpc>
                <a:spcPct val="90000"/>
              </a:lnSpc>
              <a:defRPr/>
            </a:pPr>
            <a:endParaRPr lang="en-US" sz="2400" dirty="0" smtClean="0"/>
          </a:p>
        </p:txBody>
      </p:sp>
    </p:spTree>
  </p:cSld>
  <p:clrMapOvr>
    <a:masterClrMapping/>
  </p:clrMapOvr>
  <p:transition>
    <p:fade thruBlk="1"/>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50" name="Rectangle 14"/>
          <p:cNvSpPr>
            <a:spLocks noGrp="1" noChangeArrowheads="1"/>
          </p:cNvSpPr>
          <p:nvPr>
            <p:ph sz="half" idx="1"/>
          </p:nvPr>
        </p:nvSpPr>
        <p:spPr/>
        <p:txBody>
          <a:bodyPr/>
          <a:lstStyle/>
          <a:p>
            <a:pPr marL="0" indent="0" eaLnBrk="1" hangingPunct="1">
              <a:defRPr/>
            </a:pPr>
            <a:endParaRPr lang="en-US" smtClean="0"/>
          </a:p>
          <a:p>
            <a:pPr marL="0" indent="0" eaLnBrk="1" hangingPunct="1">
              <a:defRPr/>
            </a:pPr>
            <a:endParaRPr lang="en-US" smtClean="0"/>
          </a:p>
        </p:txBody>
      </p:sp>
      <p:sp>
        <p:nvSpPr>
          <p:cNvPr id="244751" name="Rectangle 15"/>
          <p:cNvSpPr>
            <a:spLocks noGrp="1" noChangeArrowheads="1"/>
          </p:cNvSpPr>
          <p:nvPr>
            <p:ph sz="half" idx="2"/>
          </p:nvPr>
        </p:nvSpPr>
        <p:spPr>
          <a:xfrm>
            <a:off x="533400" y="838200"/>
            <a:ext cx="7848600" cy="5562600"/>
          </a:xfrm>
        </p:spPr>
        <p:txBody>
          <a:bodyPr/>
          <a:lstStyle/>
          <a:p>
            <a:pPr marL="0" indent="0" eaLnBrk="1" hangingPunct="1">
              <a:defRPr/>
            </a:pPr>
            <a:r>
              <a:rPr lang="en-US" dirty="0" smtClean="0"/>
              <a:t>Our analysis found the best predictor of excellent associating skills was how often people engaged in the other discovery skills—questioning, observing, networking, and experimenting.</a:t>
            </a:r>
          </a:p>
          <a:p>
            <a:pPr marL="0" indent="0" eaLnBrk="1" hangingPunct="1">
              <a:defRPr/>
            </a:pPr>
            <a:endParaRPr lang="en-US" dirty="0" smtClean="0"/>
          </a:p>
          <a:p>
            <a:pPr marL="0" indent="0" eaLnBrk="1" hangingPunct="1">
              <a:defRPr/>
            </a:pPr>
            <a:r>
              <a:rPr lang="en-US" sz="2000" dirty="0" smtClean="0"/>
              <a:t>Jeff Dyer, Hal </a:t>
            </a:r>
            <a:r>
              <a:rPr lang="en-US" sz="2000" dirty="0" err="1" smtClean="0"/>
              <a:t>Gregersen</a:t>
            </a:r>
            <a:r>
              <a:rPr lang="en-US" sz="2000" dirty="0" smtClean="0"/>
              <a:t>, &amp; Clayton Christensen</a:t>
            </a:r>
            <a:br>
              <a:rPr lang="en-US" sz="2000" dirty="0" smtClean="0"/>
            </a:br>
            <a:r>
              <a:rPr lang="en-US" sz="2000" u="sng" dirty="0" smtClean="0"/>
              <a:t>The Innovator’s </a:t>
            </a:r>
            <a:r>
              <a:rPr lang="en-US" sz="2000" u="sng" dirty="0" err="1" smtClean="0"/>
              <a:t>Dilemna</a:t>
            </a:r>
            <a:endParaRPr lang="en-US" sz="2000" u="sng" dirty="0" smtClean="0"/>
          </a:p>
          <a:p>
            <a:pPr marL="0" indent="0" eaLnBrk="1" hangingPunct="1">
              <a:lnSpc>
                <a:spcPct val="90000"/>
              </a:lnSpc>
              <a:defRPr/>
            </a:pPr>
            <a:endParaRPr lang="en-US" sz="2400" dirty="0" smtClean="0"/>
          </a:p>
        </p:txBody>
      </p:sp>
    </p:spTree>
  </p:cSld>
  <p:clrMapOvr>
    <a:masterClrMapping/>
  </p:clrMapOvr>
  <p:transition>
    <p:fade thruBlk="1"/>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81000"/>
            <a:ext cx="7772400" cy="4114800"/>
          </a:xfrm>
        </p:spPr>
        <p:txBody>
          <a:bodyPr/>
          <a:lstStyle/>
          <a:p>
            <a:pPr marL="0" indent="0" eaLnBrk="1" hangingPunct="1">
              <a:defRPr/>
            </a:pPr>
            <a:r>
              <a:rPr lang="en-US" sz="2200" dirty="0" smtClean="0"/>
              <a:t>….one cause of the U.S. automakers’ current predicament is their failure to nurture a strong industrial commons. Several studies have documented a marked difference between the way U.S. and Japanese companies have managed their supplier bases, for instance. Toyota has always understood the concept of industrial commons. It treats key suppliers as long-term partners, shares development work with them, and sticks with them over the long term. When a Toyota supplier is struggling, Toyota sends in its own people to help. In sharp contrast, U.S. auto companies have generally treated their suppliers as adversaries.  They keep them on a tight leash.  They offer them only short contracts. They all too often base their purchasing decisions largely on price. When a supplier has a problem, the U.S. auto company’s typical response has been to terminate the contract.</a:t>
            </a:r>
          </a:p>
          <a:p>
            <a:pPr marL="0" indent="0" eaLnBrk="1" hangingPunct="1">
              <a:defRPr/>
            </a:pPr>
            <a:r>
              <a:rPr lang="en-US" sz="1050" dirty="0" smtClean="0"/>
              <a:t> </a:t>
            </a:r>
            <a:endParaRPr lang="en-US" sz="800" dirty="0" smtClean="0"/>
          </a:p>
          <a:p>
            <a:pPr marL="0" indent="0" eaLnBrk="1" hangingPunct="1">
              <a:defRPr/>
            </a:pPr>
            <a:r>
              <a:rPr lang="en-US" sz="1800" dirty="0" smtClean="0"/>
              <a:t>Gary Pisano and Willy Shih</a:t>
            </a:r>
            <a:br>
              <a:rPr lang="en-US" sz="1800" dirty="0" smtClean="0"/>
            </a:br>
            <a:r>
              <a:rPr lang="en-US" sz="1800" dirty="0" smtClean="0"/>
              <a:t>Restoring American Competitiveness</a:t>
            </a:r>
            <a:br>
              <a:rPr lang="en-US" sz="1800" dirty="0" smtClean="0"/>
            </a:br>
            <a:r>
              <a:rPr lang="en-US" sz="1800" u="sng" dirty="0" smtClean="0"/>
              <a:t>Harvard Business Review</a:t>
            </a:r>
            <a:br>
              <a:rPr lang="en-US" sz="1800" u="sng" dirty="0" smtClean="0"/>
            </a:br>
            <a:r>
              <a:rPr lang="en-US" sz="1800" dirty="0" smtClean="0"/>
              <a:t>July, 2009, pp114-125 </a:t>
            </a:r>
          </a:p>
          <a:p>
            <a:pPr marL="0" indent="0" eaLnBrk="1" hangingPunct="1">
              <a:defRPr/>
            </a:pPr>
            <a:endParaRPr lang="en-US" sz="1800"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endParaRPr lang="en-US" dirty="0"/>
          </a:p>
        </p:txBody>
      </p:sp>
      <p:sp>
        <p:nvSpPr>
          <p:cNvPr id="3" name="Content Placeholder 2"/>
          <p:cNvSpPr>
            <a:spLocks noGrp="1"/>
          </p:cNvSpPr>
          <p:nvPr>
            <p:ph idx="1"/>
          </p:nvPr>
        </p:nvSpPr>
        <p:spPr/>
        <p:txBody>
          <a:bodyPr>
            <a:normAutofit/>
          </a:bodyPr>
          <a:lstStyle/>
          <a:p>
            <a:pPr eaLnBrk="1" hangingPunct="1">
              <a:defRPr/>
            </a:pPr>
            <a:endParaRPr lang="en-US" dirty="0" smtClean="0"/>
          </a:p>
          <a:p>
            <a:pPr algn="ctr" eaLnBrk="1" hangingPunct="1">
              <a:defRPr/>
            </a:pPr>
            <a:r>
              <a:rPr lang="en-US" sz="4800" dirty="0" smtClean="0"/>
              <a:t>Physical Proximity</a:t>
            </a:r>
            <a:endParaRPr lang="en-US" sz="4800"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3" name="Picture 3" descr="plagues&amp;people"/>
          <p:cNvPicPr>
            <a:picLocks noChangeAspect="1" noChangeArrowheads="1"/>
          </p:cNvPicPr>
          <p:nvPr/>
        </p:nvPicPr>
        <p:blipFill>
          <a:blip r:embed="rId3"/>
          <a:srcRect/>
          <a:stretch>
            <a:fillRect/>
          </a:stretch>
        </p:blipFill>
        <p:spPr bwMode="auto">
          <a:xfrm>
            <a:off x="685800" y="396875"/>
            <a:ext cx="3898900" cy="6032500"/>
          </a:xfrm>
          <a:prstGeom prst="rect">
            <a:avLst/>
          </a:prstGeom>
          <a:noFill/>
          <a:effectLst>
            <a:outerShdw blurRad="50800" dist="38100" dir="2700000" algn="tl" rotWithShape="0">
              <a:prstClr val="black">
                <a:alpha val="40000"/>
              </a:prstClr>
            </a:outerShdw>
          </a:effec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2000"/>
                                  </p:stCondLst>
                                  <p:childTnLst>
                                    <p:set>
                                      <p:cBhvr>
                                        <p:cTn id="6" dur="1" fill="hold">
                                          <p:stCondLst>
                                            <p:cond delay="499"/>
                                          </p:stCondLst>
                                        </p:cTn>
                                        <p:tgtEl>
                                          <p:spTgt spid="819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Physical Proximity</a:t>
            </a:r>
            <a:endParaRPr lang="en-US" dirty="0"/>
          </a:p>
        </p:txBody>
      </p:sp>
      <p:sp>
        <p:nvSpPr>
          <p:cNvPr id="3" name="Content Placeholder 2"/>
          <p:cNvSpPr>
            <a:spLocks noGrp="1"/>
          </p:cNvSpPr>
          <p:nvPr>
            <p:ph idx="1"/>
          </p:nvPr>
        </p:nvSpPr>
        <p:spPr>
          <a:xfrm>
            <a:off x="685800" y="1981200"/>
            <a:ext cx="7772400" cy="4876800"/>
          </a:xfrm>
        </p:spPr>
        <p:txBody>
          <a:bodyPr>
            <a:noAutofit/>
          </a:bodyPr>
          <a:lstStyle/>
          <a:p>
            <a:pPr eaLnBrk="1" hangingPunct="1">
              <a:buFont typeface="Arial" pitchFamily="34" charset="0"/>
              <a:buChar char="•"/>
              <a:defRPr/>
            </a:pPr>
            <a:r>
              <a:rPr lang="en-US" sz="2000" dirty="0" smtClean="0"/>
              <a:t>Quality of Scientific Research</a:t>
            </a:r>
          </a:p>
          <a:p>
            <a:pPr marL="750888" lvl="1" indent="-293688" eaLnBrk="1" hangingPunct="1">
              <a:buFont typeface="Arial" pitchFamily="34" charset="0"/>
              <a:buChar char="•"/>
              <a:defRPr/>
            </a:pPr>
            <a:r>
              <a:rPr lang="en-US" sz="2000" dirty="0" smtClean="0"/>
              <a:t>Study of 35,000 peer-reviewed papers, mapping the locations of  the co-authors</a:t>
            </a:r>
          </a:p>
          <a:p>
            <a:pPr marL="750888" lvl="1" indent="-293688" eaLnBrk="1" hangingPunct="1">
              <a:buFont typeface="Arial" pitchFamily="34" charset="0"/>
              <a:buChar char="•"/>
              <a:defRPr/>
            </a:pPr>
            <a:r>
              <a:rPr lang="en-US" sz="2000" dirty="0" smtClean="0"/>
              <a:t>Assessed the quality of the research by counting the number of citations</a:t>
            </a:r>
          </a:p>
          <a:p>
            <a:pPr marL="750888" lvl="1" indent="-293688" eaLnBrk="1" hangingPunct="1">
              <a:buFont typeface="Arial" pitchFamily="34" charset="0"/>
              <a:buChar char="•"/>
              <a:defRPr/>
            </a:pPr>
            <a:r>
              <a:rPr lang="en-US" sz="2000" dirty="0" smtClean="0"/>
              <a:t>When co-authors were closer together, the papers tended to be of significantly higher quality.</a:t>
            </a:r>
          </a:p>
          <a:p>
            <a:pPr marL="750888" lvl="1" indent="-293688" eaLnBrk="1" hangingPunct="1">
              <a:buFont typeface="Arial" pitchFamily="34" charset="0"/>
              <a:buChar char="•"/>
              <a:defRPr/>
            </a:pPr>
            <a:r>
              <a:rPr lang="en-US" sz="2000" dirty="0" smtClean="0"/>
              <a:t>The best research was consistently produced by when scientists were working with 10 meters of each other</a:t>
            </a:r>
          </a:p>
          <a:p>
            <a:pPr marL="750888" lvl="1" indent="-293688" eaLnBrk="1" hangingPunct="1">
              <a:buFont typeface="Arial" pitchFamily="34" charset="0"/>
              <a:buChar char="•"/>
              <a:defRPr/>
            </a:pPr>
            <a:r>
              <a:rPr lang="en-US" sz="2000" dirty="0" smtClean="0"/>
              <a:t>“If you want people to work  together effectively, these findings reinforce the need  to create architectures that support frequent, physical, spontaneous interactions</a:t>
            </a:r>
          </a:p>
          <a:p>
            <a:pPr eaLnBrk="1" hangingPunct="1">
              <a:defRPr/>
            </a:pPr>
            <a:r>
              <a:rPr lang="en-US" sz="2000" dirty="0" smtClean="0"/>
              <a:t> </a:t>
            </a:r>
          </a:p>
          <a:p>
            <a:pPr eaLnBrk="1" hangingPunct="1">
              <a:defRPr/>
            </a:pPr>
            <a:r>
              <a:rPr lang="en-US" sz="1800" dirty="0" smtClean="0"/>
              <a:t>Isaac </a:t>
            </a:r>
            <a:r>
              <a:rPr lang="en-US" sz="1800" dirty="0" err="1" smtClean="0"/>
              <a:t>Kohane</a:t>
            </a:r>
            <a:r>
              <a:rPr lang="en-US" sz="1800" dirty="0" smtClean="0"/>
              <a:t>, Harvard Medical School</a:t>
            </a:r>
          </a:p>
          <a:p>
            <a:pPr eaLnBrk="1" hangingPunct="1">
              <a:defRPr/>
            </a:pP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4)">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4)">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4)">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4)">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4)">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heel(4)">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heel(4)">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4"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heel(4)">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Physical Proximity</a:t>
            </a:r>
            <a:endParaRPr lang="en-US" dirty="0"/>
          </a:p>
        </p:txBody>
      </p:sp>
      <p:sp>
        <p:nvSpPr>
          <p:cNvPr id="3" name="Content Placeholder 2"/>
          <p:cNvSpPr>
            <a:spLocks noGrp="1"/>
          </p:cNvSpPr>
          <p:nvPr>
            <p:ph idx="1"/>
          </p:nvPr>
        </p:nvSpPr>
        <p:spPr>
          <a:xfrm>
            <a:off x="457200" y="1600200"/>
            <a:ext cx="8229600" cy="5257800"/>
          </a:xfrm>
        </p:spPr>
        <p:txBody>
          <a:bodyPr>
            <a:normAutofit fontScale="40000" lnSpcReduction="20000"/>
          </a:bodyPr>
          <a:lstStyle/>
          <a:p>
            <a:pPr eaLnBrk="1" hangingPunct="1">
              <a:defRPr/>
            </a:pPr>
            <a:r>
              <a:rPr lang="en-US" sz="6000" dirty="0" smtClean="0"/>
              <a:t>Pixar</a:t>
            </a:r>
          </a:p>
          <a:p>
            <a:pPr marL="750888" lvl="1" indent="-293688" eaLnBrk="1" hangingPunct="1">
              <a:buFont typeface="Arial" pitchFamily="34" charset="0"/>
              <a:buChar char="•"/>
              <a:defRPr/>
            </a:pPr>
            <a:r>
              <a:rPr lang="en-US" sz="4500" dirty="0" smtClean="0"/>
              <a:t>Steve Jobs designed the studio around an atrium</a:t>
            </a:r>
          </a:p>
          <a:p>
            <a:pPr marL="750888" lvl="1" indent="-293688" eaLnBrk="1" hangingPunct="1">
              <a:buFont typeface="Arial" pitchFamily="34" charset="0"/>
              <a:buChar char="•"/>
              <a:defRPr/>
            </a:pPr>
            <a:r>
              <a:rPr lang="en-US" sz="4500" dirty="0" smtClean="0"/>
              <a:t>Mailboxes, meeting rooms, cafeteria, etc. were all in the center of the building.</a:t>
            </a:r>
            <a:br>
              <a:rPr lang="en-US" sz="4500" dirty="0" smtClean="0"/>
            </a:br>
            <a:endParaRPr lang="en-US" sz="4500" dirty="0" smtClean="0"/>
          </a:p>
          <a:p>
            <a:pPr lvl="1" eaLnBrk="1" hangingPunct="1">
              <a:defRPr/>
            </a:pPr>
            <a:r>
              <a:rPr lang="en-US" sz="4500" dirty="0" smtClean="0"/>
              <a:t>“Jobs made it impossible for you not to run into the rest of the company”</a:t>
            </a:r>
            <a:br>
              <a:rPr lang="en-US" sz="4500" dirty="0" smtClean="0"/>
            </a:br>
            <a:r>
              <a:rPr lang="en-US" sz="4500" dirty="0" smtClean="0"/>
              <a:t>Brad Bird, Director</a:t>
            </a:r>
            <a:br>
              <a:rPr lang="en-US" sz="4500" dirty="0" smtClean="0"/>
            </a:br>
            <a:r>
              <a:rPr lang="en-US" sz="4500" i="1" dirty="0" smtClean="0"/>
              <a:t>The </a:t>
            </a:r>
            <a:r>
              <a:rPr lang="en-US" sz="4500" i="1" dirty="0" err="1" smtClean="0"/>
              <a:t>Incredibles</a:t>
            </a:r>
            <a:r>
              <a:rPr lang="en-US" sz="4500" i="1" dirty="0" smtClean="0"/>
              <a:t>, Ratatouille</a:t>
            </a:r>
          </a:p>
          <a:p>
            <a:pPr marL="0" indent="0" eaLnBrk="1" hangingPunct="1">
              <a:defRPr/>
            </a:pPr>
            <a:endParaRPr lang="en-US" sz="7000" dirty="0" smtClean="0"/>
          </a:p>
          <a:p>
            <a:pPr marL="750888" lvl="1" indent="-293688" eaLnBrk="1" hangingPunct="1">
              <a:buFont typeface="Arial" pitchFamily="34" charset="0"/>
              <a:buChar char="•"/>
              <a:defRPr/>
            </a:pPr>
            <a:r>
              <a:rPr lang="en-US" sz="4500" dirty="0" smtClean="0"/>
              <a:t>“At first, I thought this was the most ridiculous idea. I didn’t want to have to walk all the way to the atrium every time I needed to do something. That’s just a waste of time. But Steve said, ‘Everybody has to run into each other.’ He really believed that the best meetings happen by accident, in the hallway or the parking lot. And you know what? He was right. I get more done having a cup of coffee and striking up a conversation or walking to the bathroom and running into unexpected people than I do sitting at my desk.”</a:t>
            </a:r>
            <a:br>
              <a:rPr lang="en-US" sz="4500" dirty="0" smtClean="0"/>
            </a:br>
            <a:r>
              <a:rPr lang="en-US" sz="4500" dirty="0" smtClean="0"/>
              <a:t>Darla Anderson, Pixar Producer</a:t>
            </a:r>
          </a:p>
          <a:p>
            <a:pPr eaLnBrk="1" hangingPunct="1">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edg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Physical Proximity</a:t>
            </a:r>
            <a:endParaRPr lang="en-US" dirty="0"/>
          </a:p>
        </p:txBody>
      </p:sp>
      <p:sp>
        <p:nvSpPr>
          <p:cNvPr id="3" name="Content Placeholder 2"/>
          <p:cNvSpPr>
            <a:spLocks noGrp="1"/>
          </p:cNvSpPr>
          <p:nvPr>
            <p:ph idx="1"/>
          </p:nvPr>
        </p:nvSpPr>
        <p:spPr>
          <a:xfrm>
            <a:off x="457200" y="1600200"/>
            <a:ext cx="8229600" cy="5029200"/>
          </a:xfrm>
        </p:spPr>
        <p:txBody>
          <a:bodyPr>
            <a:normAutofit fontScale="77500" lnSpcReduction="20000"/>
          </a:bodyPr>
          <a:lstStyle/>
          <a:p>
            <a:pPr eaLnBrk="1" hangingPunct="1">
              <a:defRPr/>
            </a:pPr>
            <a:r>
              <a:rPr lang="en-US" dirty="0" smtClean="0"/>
              <a:t>Building 20</a:t>
            </a:r>
          </a:p>
          <a:p>
            <a:pPr marL="750888" lvl="1" indent="-293688" eaLnBrk="1" hangingPunct="1">
              <a:buFont typeface="Arial" pitchFamily="34" charset="0"/>
              <a:buChar char="•"/>
              <a:defRPr/>
            </a:pPr>
            <a:r>
              <a:rPr lang="en-US" dirty="0" smtClean="0"/>
              <a:t>M.I.T, 1942</a:t>
            </a:r>
          </a:p>
          <a:p>
            <a:pPr marL="750888" lvl="1" indent="-293688" eaLnBrk="1" hangingPunct="1">
              <a:buFont typeface="Arial" pitchFamily="34" charset="0"/>
              <a:buChar char="•"/>
              <a:defRPr/>
            </a:pPr>
            <a:r>
              <a:rPr lang="en-US" dirty="0" smtClean="0"/>
              <a:t>Main radar research institute for the Allied war effort needed more space. </a:t>
            </a:r>
          </a:p>
          <a:p>
            <a:pPr marL="750888" lvl="1" indent="-293688" eaLnBrk="1" hangingPunct="1">
              <a:buFont typeface="Arial" pitchFamily="34" charset="0"/>
              <a:buChar char="•"/>
              <a:defRPr/>
            </a:pPr>
            <a:r>
              <a:rPr lang="en-US" dirty="0" smtClean="0"/>
              <a:t>Within a few years the lab developed radar systems used for naval navigation, weather prediction, and the detection of bombers and U-boats.</a:t>
            </a:r>
          </a:p>
          <a:p>
            <a:pPr marL="750888" lvl="1" indent="-293688" eaLnBrk="1" hangingPunct="1">
              <a:buFont typeface="Arial" pitchFamily="34" charset="0"/>
              <a:buChar char="•"/>
              <a:defRPr/>
            </a:pPr>
            <a:r>
              <a:rPr lang="en-US" dirty="0" smtClean="0"/>
              <a:t>“Building 20 became a strange, chaotic domain, full of groups who had been thrown together by chance and who knew little about one another’s work. And yet, by the time it was finally demolished in  1998, Building 20 had become a legend of innovation, widely regarded as one of the most creative spaces in the world.”</a:t>
            </a:r>
          </a:p>
          <a:p>
            <a:pPr algn="r" eaLnBrk="1" hangingPunct="1">
              <a:defRPr/>
            </a:pPr>
            <a:r>
              <a:rPr lang="en-US" sz="2200" dirty="0" smtClean="0"/>
              <a:t>Jonah  </a:t>
            </a:r>
            <a:r>
              <a:rPr lang="en-US" sz="2200" dirty="0" err="1" smtClean="0"/>
              <a:t>Leher</a:t>
            </a:r>
            <a:endParaRPr lang="en-US" sz="2200" dirty="0" smtClean="0"/>
          </a:p>
          <a:p>
            <a:pPr eaLnBrk="1" hangingPunct="1">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Exercise</a:t>
            </a:r>
            <a:endParaRPr lang="en-US" dirty="0"/>
          </a:p>
        </p:txBody>
      </p:sp>
      <p:sp>
        <p:nvSpPr>
          <p:cNvPr id="3" name="Content Placeholder 2"/>
          <p:cNvSpPr>
            <a:spLocks noGrp="1"/>
          </p:cNvSpPr>
          <p:nvPr>
            <p:ph idx="1"/>
          </p:nvPr>
        </p:nvSpPr>
        <p:spPr/>
        <p:txBody>
          <a:bodyPr/>
          <a:lstStyle/>
          <a:p>
            <a:pPr eaLnBrk="1" hangingPunct="1">
              <a:defRPr/>
            </a:pPr>
            <a:endParaRPr lang="en-US" dirty="0" smtClean="0"/>
          </a:p>
          <a:p>
            <a:pPr eaLnBrk="1" hangingPunct="1">
              <a:defRPr/>
            </a:pPr>
            <a:endParaRPr lang="en-US" dirty="0" smtClean="0"/>
          </a:p>
          <a:p>
            <a:pPr marL="0" indent="0" algn="ctr" eaLnBrk="1" hangingPunct="1">
              <a:defRPr/>
            </a:pPr>
            <a:r>
              <a:rPr lang="en-US" sz="5400" dirty="0" smtClean="0"/>
              <a:t>One thing I could learn from you is . . .</a:t>
            </a:r>
            <a:endParaRPr lang="en-US" sz="5400" dirty="0"/>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eaLnBrk="1" hangingPunct="1">
              <a:defRPr/>
            </a:pPr>
            <a:r>
              <a:rPr lang="en-US" dirty="0" smtClean="0"/>
              <a:t>Coming together is a beginning, staying together is progress, and working together is success.</a:t>
            </a:r>
          </a:p>
          <a:p>
            <a:pPr eaLnBrk="1" hangingPunct="1">
              <a:defRPr/>
            </a:pPr>
            <a:endParaRPr lang="en-US" dirty="0" smtClean="0"/>
          </a:p>
          <a:p>
            <a:pPr algn="r" eaLnBrk="1" hangingPunct="1">
              <a:defRPr/>
            </a:pPr>
            <a:r>
              <a:rPr lang="en-US" dirty="0" smtClean="0"/>
              <a:t>Henry Ford</a:t>
            </a:r>
            <a:endParaRPr lang="en-US"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Skill #1</a:t>
            </a:r>
            <a:endParaRPr lang="en-US" dirty="0"/>
          </a:p>
        </p:txBody>
      </p:sp>
      <p:sp>
        <p:nvSpPr>
          <p:cNvPr id="3" name="Content Placeholder 2"/>
          <p:cNvSpPr>
            <a:spLocks noGrp="1"/>
          </p:cNvSpPr>
          <p:nvPr>
            <p:ph idx="1"/>
          </p:nvPr>
        </p:nvSpPr>
        <p:spPr/>
        <p:txBody>
          <a:bodyPr/>
          <a:lstStyle/>
          <a:p>
            <a:pPr eaLnBrk="1" hangingPunct="1">
              <a:defRPr/>
            </a:pPr>
            <a:endParaRPr lang="en-US" dirty="0" smtClean="0"/>
          </a:p>
          <a:p>
            <a:pPr eaLnBrk="1" hangingPunct="1">
              <a:defRPr/>
            </a:pPr>
            <a:endParaRPr lang="en-US" dirty="0" smtClean="0"/>
          </a:p>
          <a:p>
            <a:pPr algn="ctr" eaLnBrk="1" hangingPunct="1">
              <a:defRPr/>
            </a:pPr>
            <a:r>
              <a:rPr lang="en-US" sz="6000" dirty="0" smtClean="0"/>
              <a:t>Look for Inspiration</a:t>
            </a:r>
            <a:endParaRPr lang="en-US" sz="6000" dirty="0"/>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ctrTitle"/>
          </p:nvPr>
        </p:nvSpPr>
        <p:spPr/>
        <p:txBody>
          <a:bodyPr>
            <a:normAutofit/>
          </a:bodyPr>
          <a:lstStyle/>
          <a:p>
            <a:pPr eaLnBrk="1" hangingPunct="1">
              <a:defRPr/>
            </a:pPr>
            <a:r>
              <a:rPr lang="en-US" sz="6600" dirty="0" smtClean="0"/>
              <a:t>TEAMS</a:t>
            </a:r>
          </a:p>
        </p:txBody>
      </p:sp>
      <p:sp>
        <p:nvSpPr>
          <p:cNvPr id="183299" name="Rectangle 3"/>
          <p:cNvSpPr>
            <a:spLocks noGrp="1" noChangeArrowheads="1"/>
          </p:cNvSpPr>
          <p:nvPr>
            <p:ph type="subTitle" idx="1"/>
          </p:nvPr>
        </p:nvSpPr>
        <p:spPr/>
        <p:txBody>
          <a:bodyPr/>
          <a:lstStyle/>
          <a:p>
            <a:pPr marL="0" indent="0" eaLnBrk="1" hangingPunct="1">
              <a:defRPr/>
            </a:pPr>
            <a:endParaRPr lang="en-US" sz="4400" dirty="0" smtClean="0"/>
          </a:p>
        </p:txBody>
      </p:sp>
    </p:spTree>
  </p:cSld>
  <p:clrMapOvr>
    <a:masterClrMapping/>
  </p:clrMapOvr>
  <p:transition>
    <p:fade thruBlk="1"/>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pPr eaLnBrk="1" hangingPunct="1">
              <a:defRPr/>
            </a:pPr>
            <a:r>
              <a:rPr lang="en-US" smtClean="0">
                <a:cs typeface="Times New Roman" pitchFamily="18" charset="0"/>
              </a:rPr>
              <a:t>Healthy Team Dynamics</a:t>
            </a:r>
          </a:p>
        </p:txBody>
      </p:sp>
      <p:sp>
        <p:nvSpPr>
          <p:cNvPr id="185347" name="Rectangle 3"/>
          <p:cNvSpPr>
            <a:spLocks noGrp="1" noChangeArrowheads="1"/>
          </p:cNvSpPr>
          <p:nvPr>
            <p:ph idx="1"/>
          </p:nvPr>
        </p:nvSpPr>
        <p:spPr/>
        <p:txBody>
          <a:bodyPr/>
          <a:lstStyle/>
          <a:p>
            <a:pPr marL="533400" indent="-533400" eaLnBrk="1" hangingPunct="1">
              <a:lnSpc>
                <a:spcPct val="90000"/>
              </a:lnSpc>
              <a:defRPr/>
            </a:pPr>
            <a:r>
              <a:rPr lang="en-US" sz="2400" smtClean="0">
                <a:cs typeface="Times New Roman" pitchFamily="18" charset="0"/>
              </a:rPr>
              <a:t>	Think back over some of your best experiences working in teams. What were the “rules” or qualities of the team that you feel enhanced the process and the outcome?</a:t>
            </a:r>
            <a:r>
              <a:rPr lang="en-US" sz="2800" smtClean="0"/>
              <a:t> </a:t>
            </a:r>
            <a:br>
              <a:rPr lang="en-US" sz="2800" smtClean="0"/>
            </a:br>
            <a:endParaRPr lang="en-US" sz="2800" smtClean="0"/>
          </a:p>
          <a:p>
            <a:pPr marL="914400" lvl="1" indent="-457200" eaLnBrk="1" hangingPunct="1">
              <a:lnSpc>
                <a:spcPct val="90000"/>
              </a:lnSpc>
              <a:buFontTx/>
              <a:buAutoNum type="arabicPeriod"/>
              <a:defRPr/>
            </a:pPr>
            <a:r>
              <a:rPr lang="en-US" sz="2400" smtClean="0"/>
              <a:t> </a:t>
            </a:r>
          </a:p>
          <a:p>
            <a:pPr marL="914400" lvl="1" indent="-457200" eaLnBrk="1" hangingPunct="1">
              <a:lnSpc>
                <a:spcPct val="90000"/>
              </a:lnSpc>
              <a:buFontTx/>
              <a:buAutoNum type="arabicPeriod"/>
              <a:defRPr/>
            </a:pPr>
            <a:r>
              <a:rPr lang="en-US" sz="2400" smtClean="0"/>
              <a:t> </a:t>
            </a:r>
          </a:p>
          <a:p>
            <a:pPr marL="914400" lvl="1" indent="-457200" eaLnBrk="1" hangingPunct="1">
              <a:lnSpc>
                <a:spcPct val="90000"/>
              </a:lnSpc>
              <a:buFontTx/>
              <a:buAutoNum type="arabicPeriod"/>
              <a:defRPr/>
            </a:pPr>
            <a:r>
              <a:rPr lang="en-US" sz="2400" smtClean="0"/>
              <a:t> </a:t>
            </a:r>
          </a:p>
          <a:p>
            <a:pPr marL="914400" lvl="1" indent="-457200" eaLnBrk="1" hangingPunct="1">
              <a:lnSpc>
                <a:spcPct val="90000"/>
              </a:lnSpc>
              <a:buFontTx/>
              <a:buAutoNum type="arabicPeriod"/>
              <a:defRPr/>
            </a:pPr>
            <a:r>
              <a:rPr lang="en-US" sz="2400" smtClean="0"/>
              <a:t> </a:t>
            </a:r>
          </a:p>
          <a:p>
            <a:pPr marL="914400" lvl="1" indent="-457200" eaLnBrk="1" hangingPunct="1">
              <a:lnSpc>
                <a:spcPct val="90000"/>
              </a:lnSpc>
              <a:buFontTx/>
              <a:buAutoNum type="arabicPeriod"/>
              <a:defRPr/>
            </a:pPr>
            <a:r>
              <a:rPr lang="en-US" sz="2400" smtClean="0"/>
              <a:t> </a:t>
            </a:r>
          </a:p>
          <a:p>
            <a:pPr marL="914400" lvl="1" indent="-457200" eaLnBrk="1" hangingPunct="1">
              <a:lnSpc>
                <a:spcPct val="90000"/>
              </a:lnSpc>
              <a:buFontTx/>
              <a:buAutoNum type="arabicPeriod"/>
              <a:defRPr/>
            </a:pPr>
            <a:r>
              <a:rPr lang="en-US" sz="2400" smtClean="0"/>
              <a:t> </a:t>
            </a:r>
          </a:p>
          <a:p>
            <a:pPr marL="914400" lvl="1" indent="-457200" eaLnBrk="1" hangingPunct="1">
              <a:lnSpc>
                <a:spcPct val="90000"/>
              </a:lnSpc>
              <a:buFontTx/>
              <a:buAutoNum type="arabicPeriod"/>
              <a:defRPr/>
            </a:pPr>
            <a:endParaRPr lang="en-US" sz="3600" smtClean="0"/>
          </a:p>
        </p:txBody>
      </p:sp>
    </p:spTree>
  </p:cSld>
  <p:clrMapOvr>
    <a:masterClrMapping/>
  </p:clrMapOvr>
  <p:transition>
    <p:fade thruBlk="1"/>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p:txBody>
          <a:bodyPr/>
          <a:lstStyle/>
          <a:p>
            <a:pPr eaLnBrk="1" hangingPunct="1">
              <a:defRPr/>
            </a:pPr>
            <a:r>
              <a:rPr lang="en-US" smtClean="0">
                <a:cs typeface="Times New Roman" pitchFamily="18" charset="0"/>
              </a:rPr>
              <a:t>Healthy Team Dynamics</a:t>
            </a:r>
          </a:p>
        </p:txBody>
      </p:sp>
      <p:sp>
        <p:nvSpPr>
          <p:cNvPr id="187395" name="Rectangle 3"/>
          <p:cNvSpPr>
            <a:spLocks noGrp="1" noChangeArrowheads="1"/>
          </p:cNvSpPr>
          <p:nvPr>
            <p:ph idx="1"/>
          </p:nvPr>
        </p:nvSpPr>
        <p:spPr/>
        <p:txBody>
          <a:bodyPr/>
          <a:lstStyle/>
          <a:p>
            <a:pPr marL="533400" indent="-533400" eaLnBrk="1" hangingPunct="1">
              <a:lnSpc>
                <a:spcPct val="90000"/>
              </a:lnSpc>
              <a:buFontTx/>
              <a:buAutoNum type="arabicPeriod"/>
              <a:defRPr/>
            </a:pPr>
            <a:r>
              <a:rPr lang="en-US" sz="2800" smtClean="0"/>
              <a:t> </a:t>
            </a:r>
            <a:r>
              <a:rPr lang="en-US" sz="2800" smtClean="0">
                <a:latin typeface="Arial" pitchFamily="34" charset="0"/>
                <a:cs typeface="Arial" pitchFamily="34" charset="0"/>
              </a:rPr>
              <a:t>Assemble people with divergent points of view</a:t>
            </a:r>
            <a:r>
              <a:rPr lang="en-US" sz="2800" smtClean="0"/>
              <a:t> </a:t>
            </a:r>
          </a:p>
          <a:p>
            <a:pPr marL="533400" indent="-533400" eaLnBrk="1" hangingPunct="1">
              <a:lnSpc>
                <a:spcPct val="90000"/>
              </a:lnSpc>
              <a:buFontTx/>
              <a:buAutoNum type="arabicPeriod"/>
              <a:defRPr/>
            </a:pPr>
            <a:r>
              <a:rPr lang="en-US" sz="2800" smtClean="0">
                <a:latin typeface="Arial" pitchFamily="34" charset="0"/>
                <a:cs typeface="Arial" pitchFamily="34" charset="0"/>
              </a:rPr>
              <a:t>Create rituals for brainstorming</a:t>
            </a:r>
            <a:r>
              <a:rPr lang="en-US" sz="2800" smtClean="0"/>
              <a:t> </a:t>
            </a:r>
          </a:p>
          <a:p>
            <a:pPr marL="533400" indent="-533400" eaLnBrk="1" hangingPunct="1">
              <a:lnSpc>
                <a:spcPct val="90000"/>
              </a:lnSpc>
              <a:buFontTx/>
              <a:buAutoNum type="arabicPeriod"/>
              <a:defRPr/>
            </a:pPr>
            <a:r>
              <a:rPr lang="en-US" sz="2800" smtClean="0">
                <a:latin typeface="Arial" pitchFamily="34" charset="0"/>
                <a:cs typeface="Arial" pitchFamily="34" charset="0"/>
              </a:rPr>
              <a:t>Create clear rules for managing disagreements and conflicts</a:t>
            </a:r>
            <a:r>
              <a:rPr lang="en-US" sz="2800" smtClean="0"/>
              <a:t> </a:t>
            </a:r>
          </a:p>
          <a:p>
            <a:pPr marL="533400" indent="-533400" eaLnBrk="1" hangingPunct="1">
              <a:lnSpc>
                <a:spcPct val="90000"/>
              </a:lnSpc>
              <a:buFontTx/>
              <a:buAutoNum type="arabicPeriod"/>
              <a:defRPr/>
            </a:pPr>
            <a:r>
              <a:rPr lang="en-US" sz="2800" smtClean="0">
                <a:latin typeface="Arial" pitchFamily="34" charset="0"/>
                <a:cs typeface="Arial" pitchFamily="34" charset="0"/>
              </a:rPr>
              <a:t>Lines of authority and responsibility need to be clearly defined.</a:t>
            </a:r>
            <a:r>
              <a:rPr lang="en-US" sz="2800" smtClean="0"/>
              <a:t> </a:t>
            </a:r>
          </a:p>
          <a:p>
            <a:pPr marL="533400" indent="-533400" eaLnBrk="1" hangingPunct="1">
              <a:lnSpc>
                <a:spcPct val="90000"/>
              </a:lnSpc>
              <a:buFontTx/>
              <a:buAutoNum type="arabicPeriod"/>
              <a:defRPr/>
            </a:pPr>
            <a:r>
              <a:rPr lang="en-US" sz="2800" smtClean="0">
                <a:latin typeface="Arial" pitchFamily="34" charset="0"/>
                <a:cs typeface="Arial" pitchFamily="34" charset="0"/>
              </a:rPr>
              <a:t>All team members must share the same core values</a:t>
            </a:r>
          </a:p>
          <a:p>
            <a:pPr marL="533400" indent="-533400" eaLnBrk="1" hangingPunct="1">
              <a:lnSpc>
                <a:spcPct val="90000"/>
              </a:lnSpc>
              <a:buFontTx/>
              <a:buAutoNum type="arabicPeriod"/>
              <a:defRPr/>
            </a:pPr>
            <a:r>
              <a:rPr lang="en-US" sz="2800" smtClean="0">
                <a:latin typeface="Arial" pitchFamily="34" charset="0"/>
                <a:cs typeface="Arial" pitchFamily="34" charset="0"/>
              </a:rPr>
              <a:t>Areas of cooperation and competition are clearly defined.</a:t>
            </a:r>
            <a:endParaRPr lang="en-US" sz="4000" smtClean="0"/>
          </a:p>
        </p:txBody>
      </p:sp>
    </p:spTree>
  </p:cSld>
  <p:clrMapOvr>
    <a:masterClrMapping/>
  </p:clrMapOvr>
  <p:transition>
    <p:fade thruBlk="1"/>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ctrTitle"/>
          </p:nvPr>
        </p:nvSpPr>
        <p:spPr/>
        <p:txBody>
          <a:bodyPr>
            <a:normAutofit/>
          </a:bodyPr>
          <a:lstStyle/>
          <a:p>
            <a:pPr eaLnBrk="1" hangingPunct="1">
              <a:defRPr/>
            </a:pPr>
            <a:r>
              <a:rPr lang="en-US" sz="6600" dirty="0" smtClean="0"/>
              <a:t>SUGGESTIONS</a:t>
            </a:r>
          </a:p>
        </p:txBody>
      </p:sp>
      <p:sp>
        <p:nvSpPr>
          <p:cNvPr id="195587" name="Rectangle 3"/>
          <p:cNvSpPr>
            <a:spLocks noGrp="1" noChangeArrowheads="1"/>
          </p:cNvSpPr>
          <p:nvPr>
            <p:ph type="subTitle" idx="1"/>
          </p:nvPr>
        </p:nvSpPr>
        <p:spPr/>
        <p:txBody>
          <a:bodyPr/>
          <a:lstStyle/>
          <a:p>
            <a:pPr marL="0" indent="0" eaLnBrk="1" hangingPunct="1">
              <a:defRPr/>
            </a:pPr>
            <a:endParaRPr lang="en-US" sz="4800" dirty="0" smtClean="0"/>
          </a:p>
        </p:txBody>
      </p:sp>
    </p:spTree>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KaizenBamboo">
  <a:themeElements>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fontScheme name="Default Design">
      <a:majorFont>
        <a:latin typeface="Walt Disney Script"/>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8_Balance">
  <a:themeElements>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fontScheme name="Balance">
      <a:majorFont>
        <a:latin typeface="Peignot Medium"/>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Balance">
  <a:themeElements>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fontScheme name="Balance">
      <a:majorFont>
        <a:latin typeface="Peignot Medium"/>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Balance">
  <a:themeElements>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fontScheme name="Balance">
      <a:majorFont>
        <a:latin typeface="Peignot Medium"/>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alance">
  <a:themeElements>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fontScheme name="Balance">
      <a:majorFont>
        <a:latin typeface="Peignot Medium"/>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alance">
  <a:themeElements>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fontScheme name="Balance">
      <a:majorFont>
        <a:latin typeface="Peignot Medium"/>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Balance">
  <a:themeElements>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fontScheme name="Balance">
      <a:majorFont>
        <a:latin typeface="Peignot Medium"/>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Balance">
  <a:themeElements>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fontScheme name="Balance">
      <a:majorFont>
        <a:latin typeface="Peignot Medium"/>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Balance">
  <a:themeElements>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fontScheme name="Balance">
      <a:majorFont>
        <a:latin typeface="Peignot Medium"/>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Balance">
  <a:themeElements>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fontScheme name="Balance">
      <a:majorFont>
        <a:latin typeface="Peignot Medium"/>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6_Balance">
  <a:themeElements>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fontScheme name="Balance">
      <a:majorFont>
        <a:latin typeface="Peignot Medium"/>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7_Balance">
  <a:themeElements>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fontScheme name="Balance">
      <a:majorFont>
        <a:latin typeface="Peignot Medium"/>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KaizenBamboo</Template>
  <TotalTime>809</TotalTime>
  <Words>17721</Words>
  <Application>Microsoft Office PowerPoint</Application>
  <PresentationFormat>On-screen Show (4:3)</PresentationFormat>
  <Paragraphs>2296</Paragraphs>
  <Slides>486</Slides>
  <Notes>371</Notes>
  <HiddenSlides>1</HiddenSlides>
  <MMClips>0</MMClips>
  <ScaleCrop>false</ScaleCrop>
  <HeadingPairs>
    <vt:vector size="4" baseType="variant">
      <vt:variant>
        <vt:lpstr>Theme</vt:lpstr>
      </vt:variant>
      <vt:variant>
        <vt:i4>12</vt:i4>
      </vt:variant>
      <vt:variant>
        <vt:lpstr>Slide Titles</vt:lpstr>
      </vt:variant>
      <vt:variant>
        <vt:i4>486</vt:i4>
      </vt:variant>
    </vt:vector>
  </HeadingPairs>
  <TitlesOfParts>
    <vt:vector size="498" baseType="lpstr">
      <vt:lpstr>KaizenBamboo</vt:lpstr>
      <vt:lpstr>Balance</vt:lpstr>
      <vt:lpstr>1_Balance</vt:lpstr>
      <vt:lpstr>2_Balance</vt:lpstr>
      <vt:lpstr>3_Balance</vt:lpstr>
      <vt:lpstr>4_Balance</vt:lpstr>
      <vt:lpstr>5_Balance</vt:lpstr>
      <vt:lpstr>6_Balance</vt:lpstr>
      <vt:lpstr>7_Balance</vt:lpstr>
      <vt:lpstr>8_Balance</vt:lpstr>
      <vt:lpstr>9_Balance</vt:lpstr>
      <vt:lpstr>10_Balance</vt:lpstr>
      <vt:lpstr>Managing Change  &amp;  Innovation</vt:lpstr>
      <vt:lpstr>PowerPoint Presentation</vt:lpstr>
      <vt:lpstr>PowerPoint Presentation</vt:lpstr>
      <vt:lpstr>PowerPoint Presentation</vt:lpstr>
      <vt:lpstr>PowerPoint Presentation</vt:lpstr>
      <vt:lpstr>PowerPoint Presentation</vt:lpstr>
      <vt:lpstr>PowerPoint Presentation</vt:lpstr>
      <vt:lpstr>Introduction</vt:lpstr>
      <vt:lpstr>PowerPoint Presentation</vt:lpstr>
      <vt:lpstr>PowerPoint Presentation</vt:lpstr>
      <vt:lpstr>Exercise</vt:lpstr>
      <vt:lpstr>Exercise</vt:lpstr>
      <vt:lpstr>Myth Understandings</vt:lpstr>
      <vt:lpstr>Strategies</vt:lpstr>
      <vt:lpstr>Introduction</vt:lpstr>
      <vt:lpstr>Definitions</vt:lpstr>
      <vt:lpstr>Two Types of Creativity</vt:lpstr>
      <vt:lpstr>Why Bother?</vt:lpstr>
      <vt:lpstr>PowerPoint Presentation</vt:lpstr>
      <vt:lpstr>Myth Understandings</vt:lpstr>
      <vt:lpstr>Myth Understandings</vt:lpstr>
      <vt:lpstr>False</vt:lpstr>
      <vt:lpstr>Myth Understandings</vt:lpstr>
      <vt:lpstr>False</vt:lpstr>
      <vt:lpstr>Myth Understandings</vt:lpstr>
      <vt:lpstr>False</vt:lpstr>
      <vt:lpstr>Myth Understandings</vt:lpstr>
      <vt:lpstr>False</vt:lpstr>
      <vt:lpstr>Myth Understandings</vt:lpstr>
      <vt:lpstr>False</vt:lpstr>
      <vt:lpstr>Myth Understandings</vt:lpstr>
      <vt:lpstr>False</vt:lpstr>
      <vt:lpstr>Myth Understandings</vt:lpstr>
      <vt:lpstr>False</vt:lpstr>
      <vt:lpstr>Myth Understandings </vt:lpstr>
      <vt:lpstr>False</vt:lpstr>
      <vt:lpstr>Myth Understandings</vt:lpstr>
      <vt:lpstr>False</vt:lpstr>
      <vt:lpstr>Myth Understandings</vt:lpstr>
      <vt:lpstr>True</vt:lpstr>
      <vt:lpstr>Myth Understandings</vt:lpstr>
      <vt:lpstr>False</vt:lpstr>
      <vt:lpstr>Myth Understandings</vt:lpstr>
      <vt:lpstr>False</vt:lpstr>
      <vt:lpstr>Myth Understandings</vt:lpstr>
      <vt:lpstr>False</vt:lpstr>
      <vt:lpstr>Creativity Caveat</vt:lpstr>
      <vt:lpstr>Creativity Caveat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Strategies</vt:lpstr>
      <vt:lpstr>SKILL # 1</vt:lpstr>
      <vt:lpstr>PowerPoint Presentation</vt:lpstr>
      <vt:lpstr>PowerPoint Presentation</vt:lpstr>
      <vt:lpstr>Who Invented  the Light Bulb?</vt:lpstr>
      <vt:lpstr>Who Invented the Light Bulb?</vt:lpstr>
      <vt:lpstr>Who Invented the Light Bulb?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Support Examples</vt:lpstr>
      <vt:lpstr>PowerPoint Presentation</vt:lpstr>
      <vt:lpstr>PowerPoint Presentation</vt:lpstr>
      <vt:lpstr>PowerPoint Presentation</vt:lpstr>
      <vt:lpstr>Reaching for Support Type 1</vt:lpstr>
      <vt:lpstr>Reaching for Support Type 1</vt:lpstr>
      <vt:lpstr>PowerPoint Presentation</vt:lpstr>
      <vt:lpstr>Reaching for Support:  Type 2</vt:lpstr>
      <vt:lpstr>Reaching for Support Type 2</vt:lpstr>
      <vt:lpstr>Reaching for Support Type 2</vt:lpstr>
      <vt:lpstr>Reaching for Support Type 2</vt:lpstr>
      <vt:lpstr>PowerPoint Presentation</vt:lpstr>
      <vt:lpstr>PowerPoint Presentation</vt:lpstr>
      <vt:lpstr>PowerPoint Presentation</vt:lpstr>
      <vt:lpstr>PowerPoint Presentation</vt:lpstr>
      <vt:lpstr>Physical Proximity</vt:lpstr>
      <vt:lpstr>Physical Proximity</vt:lpstr>
      <vt:lpstr>Physical Proximity</vt:lpstr>
      <vt:lpstr>Exercise</vt:lpstr>
      <vt:lpstr>PowerPoint Presentation</vt:lpstr>
      <vt:lpstr>Skill #1</vt:lpstr>
      <vt:lpstr>TEAMS</vt:lpstr>
      <vt:lpstr>Healthy Team Dynamics</vt:lpstr>
      <vt:lpstr>Healthy Team Dynamics</vt:lpstr>
      <vt:lpstr>SUGGESTIONS</vt:lpstr>
      <vt:lpstr>Suggestions for Suggestions</vt:lpstr>
      <vt:lpstr>Suggestions for Suggestions</vt:lpstr>
      <vt:lpstr>Suggestions for Suggestions</vt:lpstr>
      <vt:lpstr>I vs. We</vt:lpstr>
      <vt:lpstr>“I” vs. “We”</vt:lpstr>
      <vt:lpstr>Inspiration Exercise BUILDING AN OUTER COMMUNITY </vt:lpstr>
      <vt:lpstr>Or, In Other Words . . .</vt:lpstr>
      <vt:lpstr>Skill # Two</vt:lpstr>
      <vt:lpstr>Why So Important?</vt:lpstr>
      <vt:lpstr>PowerPoint Presentation</vt:lpstr>
      <vt:lpstr>PowerPoint Presentation</vt:lpstr>
      <vt:lpstr>PowerPoint Presentation</vt:lpstr>
      <vt:lpstr>PowerPoint Presentation</vt:lpstr>
      <vt:lpstr>PowerPoint Presentation</vt:lpstr>
      <vt:lpstr>Prevalence In The Workplace</vt:lpstr>
      <vt:lpstr>Physical Health</vt:lpstr>
      <vt:lpstr>Physical Health</vt:lpstr>
      <vt:lpstr>Physical Health</vt:lpstr>
      <vt:lpstr>Physical Health</vt:lpstr>
      <vt:lpstr>Stress in the Workplace</vt:lpstr>
      <vt:lpstr>Energy</vt:lpstr>
      <vt:lpstr>PowerPoint Presentation</vt:lpstr>
      <vt:lpstr>Emotional Energy and Leadership</vt:lpstr>
      <vt:lpstr>PowerPoint Presentation</vt:lpstr>
      <vt:lpstr>Energy</vt:lpstr>
      <vt:lpstr>Energy</vt:lpstr>
      <vt:lpstr>  Stress Management</vt:lpstr>
      <vt:lpstr>  The Usual Suspects</vt:lpstr>
      <vt:lpstr>Skill # Three</vt:lpstr>
      <vt:lpstr>Optimism</vt:lpstr>
      <vt:lpstr>Optimism</vt:lpstr>
      <vt:lpstr>Responsibility Exercise 2</vt:lpstr>
      <vt:lpstr>Second Element of Optimism</vt:lpstr>
      <vt:lpstr>  Optimism</vt:lpstr>
      <vt:lpstr>Reward employees for . . .</vt:lpstr>
      <vt:lpstr>Skill # Four</vt:lpstr>
      <vt:lpstr>Kaizen</vt:lpstr>
      <vt:lpstr>Exercise 1</vt:lpstr>
      <vt:lpstr>PowerPoint Presentation</vt:lpstr>
      <vt:lpstr>PowerPoint Presentation</vt:lpstr>
      <vt:lpstr>The First Definition of Kaizen</vt:lpstr>
      <vt:lpstr>Kaizen: History </vt:lpstr>
      <vt:lpstr>Kaizen: History</vt:lpstr>
      <vt:lpstr>Kaizen</vt:lpstr>
      <vt:lpstr>Examples:  Influencing Behavior</vt:lpstr>
      <vt:lpstr>Sales</vt:lpstr>
      <vt:lpstr>Kaizen and Health</vt:lpstr>
      <vt:lpstr>Examples</vt:lpstr>
      <vt:lpstr>Examples</vt:lpstr>
      <vt:lpstr>Kaizen: health</vt:lpstr>
      <vt:lpstr>Examples:  Health</vt:lpstr>
      <vt:lpstr>Examples</vt:lpstr>
      <vt:lpstr>Examples</vt:lpstr>
      <vt:lpstr>Kaizen: health</vt:lpstr>
      <vt:lpstr>Examples:  Exercise</vt:lpstr>
      <vt:lpstr>Examples:  Exercise</vt:lpstr>
      <vt:lpstr>Examples:  Health</vt:lpstr>
      <vt:lpstr>Kaizen: Health</vt:lpstr>
      <vt:lpstr>Kaizen: Health</vt:lpstr>
      <vt:lpstr>Kaizen and Business</vt:lpstr>
      <vt:lpstr>Essential Elements of Kaizen:</vt:lpstr>
      <vt:lpstr>Examples:  Business</vt:lpstr>
      <vt:lpstr>Kaizen: Business</vt:lpstr>
      <vt:lpstr>Kaizen: Business</vt:lpstr>
      <vt:lpstr>Kaizen: Business Exercise</vt:lpstr>
      <vt:lpstr>Kaizen: Business Exercise</vt:lpstr>
      <vt:lpstr>Examples:  Checklist</vt:lpstr>
      <vt:lpstr>Examples:  Checklist</vt:lpstr>
      <vt:lpstr>Examples:  Checklist</vt:lpstr>
      <vt:lpstr>Examples:  Checklist</vt:lpstr>
      <vt:lpstr>Examples:  Checklist</vt:lpstr>
      <vt:lpstr>Examples:  Checklist</vt:lpstr>
      <vt:lpstr>Health:  Checklist</vt:lpstr>
      <vt:lpstr>Health:  Checklist</vt:lpstr>
      <vt:lpstr>Kaizen</vt:lpstr>
      <vt:lpstr>PowerPoint Presentation</vt:lpstr>
      <vt:lpstr>Examples:  Business</vt:lpstr>
      <vt:lpstr>PowerPoint Presentation</vt:lpstr>
      <vt:lpstr>PowerPoint Presentation</vt:lpstr>
      <vt:lpstr>PowerPoint Presentation</vt:lpstr>
      <vt:lpstr>PowerPoint Presentation</vt:lpstr>
      <vt:lpstr>PowerPoint Presentation</vt:lpstr>
      <vt:lpstr>Examples:  Business</vt:lpstr>
      <vt:lpstr>PowerPoint Presentation</vt:lpstr>
      <vt:lpstr>Examples</vt:lpstr>
      <vt:lpstr>PowerPoint Presentation</vt:lpstr>
      <vt:lpstr>PowerPoint Presentation</vt:lpstr>
      <vt:lpstr>Examples:  Business</vt:lpstr>
      <vt:lpstr>PowerPoint Presentation</vt:lpstr>
      <vt:lpstr>PowerPoint Presentation</vt:lpstr>
      <vt:lpstr>PowerPoint Presentation</vt:lpstr>
      <vt:lpstr>Examples:  Business</vt:lpstr>
      <vt:lpstr>Examples:  Business</vt:lpstr>
      <vt:lpstr>PowerPoint Presentation</vt:lpstr>
      <vt:lpstr>PowerPoint Presentation</vt:lpstr>
      <vt:lpstr>PowerPoint Presentation</vt:lpstr>
      <vt:lpstr>A Journey of 1000 miles must begin</vt:lpstr>
      <vt:lpstr>PowerPoint Presentation</vt:lpstr>
      <vt:lpstr>Biology of Kaizen</vt:lpstr>
      <vt:lpstr>Biology of Kaizen</vt:lpstr>
      <vt:lpstr>Advantages of Kaizen</vt:lpstr>
      <vt:lpstr>PowerPoint Presentation</vt:lpstr>
      <vt:lpstr>PowerPoint Presentation</vt:lpstr>
      <vt:lpstr>Advantages of Kaizen</vt:lpstr>
      <vt:lpstr>PowerPoint Presentation</vt:lpstr>
      <vt:lpstr>PowerPoint Presentation</vt:lpstr>
      <vt:lpstr>PowerPoint Presentation</vt:lpstr>
      <vt:lpstr>Advantages of Kaizen</vt:lpstr>
      <vt:lpstr>A     Second    Definition      of      Kaizen</vt:lpstr>
      <vt:lpstr>PowerPoint Presentation</vt:lpstr>
      <vt:lpstr>PowerPoint Presentation</vt:lpstr>
      <vt:lpstr>Kaizen vs. Innovation</vt:lpstr>
      <vt:lpstr>“Small” Creative Moments</vt:lpstr>
      <vt:lpstr>“Small” Creative Moments</vt:lpstr>
      <vt:lpstr>PowerPoint Presentation</vt:lpstr>
      <vt:lpstr>A Second Definition of Kaizen</vt:lpstr>
      <vt:lpstr>“Small” Creative Moments</vt:lpstr>
      <vt:lpstr>“Small” Creative Moments</vt:lpstr>
      <vt:lpstr>Kaizen or Innovation? A Quiz Part I</vt:lpstr>
      <vt:lpstr>Kaizen or Innovation? A Quiz Part II</vt:lpstr>
      <vt:lpstr>Kaizen and Mistakes</vt:lpstr>
      <vt:lpstr>PowerPoint Presentation</vt:lpstr>
      <vt:lpstr>PowerPoint Presentation</vt:lpstr>
      <vt:lpstr>PowerPoint Presentation</vt:lpstr>
      <vt:lpstr>PowerPoint Presentation</vt:lpstr>
      <vt:lpstr>Kaizen vs. Innovation</vt:lpstr>
      <vt:lpstr>PowerPoint Presentation</vt:lpstr>
      <vt:lpstr>PowerPoint Presentation</vt:lpstr>
      <vt:lpstr>PowerPoint Presentation</vt:lpstr>
      <vt:lpstr>PowerPoint Presentation</vt:lpstr>
      <vt:lpstr>PowerPoint Presentation</vt:lpstr>
      <vt:lpstr>PowerPoint Presentation</vt:lpstr>
      <vt:lpstr>Kaizen vs. Innovation</vt:lpstr>
      <vt:lpstr>Kaizen and Small Rewards</vt:lpstr>
      <vt:lpstr>PowerPoint Presentation</vt:lpstr>
      <vt:lpstr>Kaizen and Relationships</vt:lpstr>
      <vt:lpstr>PowerPoint Presentation</vt:lpstr>
      <vt:lpstr>Kaizen and Social Change</vt:lpstr>
      <vt:lpstr>Kaizen and Social Change</vt:lpstr>
      <vt:lpstr>Kaizen and Social Change</vt:lpstr>
      <vt:lpstr>Kaizen and Social Change</vt:lpstr>
      <vt:lpstr>Kaizen and Social Change</vt:lpstr>
      <vt:lpstr>Kaizen and Social Change</vt:lpstr>
      <vt:lpstr>Kaizen and Social Change</vt:lpstr>
      <vt:lpstr>Kaizen and Social Change</vt:lpstr>
      <vt:lpstr>Kaizen and Social Change</vt:lpstr>
      <vt:lpstr>Kaizen and Social Change</vt:lpstr>
      <vt:lpstr>Kaizen and Social Change</vt:lpstr>
      <vt:lpstr>Kaizen and Social Change</vt:lpstr>
      <vt:lpstr>Kaizen and Education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Kaizen:  Education</vt:lpstr>
      <vt:lpstr>PowerPoint Presentation</vt:lpstr>
      <vt:lpstr>PowerPoint Presentation</vt:lpstr>
      <vt:lpstr>By the yard it is hard. By the inch it is a cinch.</vt:lpstr>
      <vt:lpstr>PowerPoint Presentation</vt:lpstr>
      <vt:lpstr>The Hidden Ingredients  in Kaizen</vt:lpstr>
      <vt:lpstr>Kaizen Questions</vt:lpstr>
      <vt:lpstr>Kaizen Suggestions</vt:lpstr>
      <vt:lpstr>PowerPoint Presentation</vt:lpstr>
      <vt:lpstr>Nutrition</vt:lpstr>
      <vt:lpstr>Exercise</vt:lpstr>
      <vt:lpstr>Relationships</vt:lpstr>
      <vt:lpstr>Stress Reduction</vt:lpstr>
      <vt:lpstr>Essential Elements of Kaizen:</vt:lpstr>
      <vt:lpstr>Kaizen Examples</vt:lpstr>
      <vt:lpstr>Kaizen Examples</vt:lpstr>
      <vt:lpstr>Kaizen Examples</vt:lpstr>
      <vt:lpstr>Kaizen Examples</vt:lpstr>
      <vt:lpstr>Kaizen Examples</vt:lpstr>
      <vt:lpstr>Kaizen Examples</vt:lpstr>
      <vt:lpstr>Kaizen Examples</vt:lpstr>
      <vt:lpstr>Kaizen Examples</vt:lpstr>
      <vt:lpstr>PowerPoint Presentation</vt:lpstr>
      <vt:lpstr>Skill #5    Conflict</vt:lpstr>
      <vt:lpstr>Your Turn: Exercise 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Survey of Why People  Leave the Navy</vt:lpstr>
      <vt:lpstr>Why Conflict is So Important</vt:lpstr>
      <vt:lpstr>Why Conflict is So Important</vt:lpstr>
      <vt:lpstr>Why So Important?</vt:lpstr>
      <vt:lpstr>Why Conflict is So Important</vt:lpstr>
      <vt:lpstr>Why So Important?</vt:lpstr>
      <vt:lpstr>PowerPoint Presentation</vt:lpstr>
      <vt:lpstr>PowerPoint Presentation</vt:lpstr>
      <vt:lpstr>Exercise I</vt:lpstr>
      <vt:lpstr>Managing Conflict:  The Biology of Anger</vt:lpstr>
      <vt:lpstr>The Biology of Anger</vt:lpstr>
      <vt:lpstr>The Biology of Anger</vt:lpstr>
      <vt:lpstr>The Biology of Anger</vt:lpstr>
      <vt:lpstr>The Biology of Anger</vt:lpstr>
      <vt:lpstr>The Biology of Anger</vt:lpstr>
      <vt:lpstr>Validating</vt:lpstr>
      <vt:lpstr>The Biology of Anger</vt:lpstr>
      <vt:lpstr>Volatile</vt:lpstr>
      <vt:lpstr>The Biology of Anger</vt:lpstr>
      <vt:lpstr>Avoidant</vt:lpstr>
      <vt:lpstr>The Biology of Anger</vt:lpstr>
      <vt:lpstr>The Biology of Anger</vt:lpstr>
      <vt:lpstr>PowerPoint Presentation</vt:lpstr>
      <vt:lpstr>Barriers to Using the Tools</vt:lpstr>
      <vt:lpstr>Challenge #1:   I Would Be Happy If Only This Person Would . . .</vt:lpstr>
      <vt:lpstr>Challenge #2:   It Is All Their Fault</vt:lpstr>
      <vt:lpstr>Challenge #3:   Mirror, Mirror, On the Wall . . .</vt:lpstr>
      <vt:lpstr>Challenge #4:   Childhood Experiences</vt:lpstr>
      <vt:lpstr> Childhood Decisions</vt:lpstr>
      <vt:lpstr>Exercise </vt:lpstr>
      <vt:lpstr>Exercise </vt:lpstr>
      <vt:lpstr>Childhood Promises</vt:lpstr>
      <vt:lpstr>Challenge #5:  I’m Late, I’m Late for a Very Important Date!</vt:lpstr>
      <vt:lpstr>Challenge #5:   I’m Late, I’m Late for a Very Important Date!</vt:lpstr>
      <vt:lpstr>Challenge #6:    Let Sleeping Dogs Lie</vt:lpstr>
      <vt:lpstr>Challenge #7: It’s Not Fair</vt:lpstr>
      <vt:lpstr>The Biggest Hurdle, The Biggest Liberator</vt:lpstr>
      <vt:lpstr>The Human Brain – Friend or Foe?</vt:lpstr>
      <vt:lpstr>Strategy #1: Awareness of Commutation Styles</vt:lpstr>
      <vt:lpstr>Strategy #1:  Awareness of Communication Styles</vt:lpstr>
      <vt:lpstr>Strategy #1:  Awareness of Communication Styles</vt:lpstr>
      <vt:lpstr>Strategy #1:  Awareness of Communication Styles</vt:lpstr>
      <vt:lpstr>Inside Out  vs. Outside In</vt:lpstr>
      <vt:lpstr>Communication Styles</vt:lpstr>
      <vt:lpstr>Strategy 2: Curiosity</vt:lpstr>
      <vt:lpstr>Understanding</vt:lpstr>
      <vt:lpstr>Strategy 2: Curiosity</vt:lpstr>
      <vt:lpstr>PowerPoint Presentation</vt:lpstr>
      <vt:lpstr> Rehearsal</vt:lpstr>
      <vt:lpstr>Rehearsal</vt:lpstr>
      <vt:lpstr>Rehearsal</vt:lpstr>
      <vt:lpstr>Strategy #3 : Rules</vt:lpstr>
      <vt:lpstr>Exercise</vt:lpstr>
      <vt:lpstr>Strategy 3</vt:lpstr>
      <vt:lpstr>Skill # 6 Errors :  Managing Mistakes</vt:lpstr>
      <vt:lpstr>Paradox I</vt:lpstr>
      <vt:lpstr>Paradox I</vt:lpstr>
      <vt:lpstr>Paradox II</vt:lpstr>
      <vt:lpstr>Exercise</vt:lpstr>
      <vt:lpstr>PowerPoint Presentation</vt:lpstr>
      <vt:lpstr>PowerPoint Presentation</vt:lpstr>
      <vt:lpstr>PowerPoint Presentation</vt:lpstr>
      <vt:lpstr>What was the Best Performing  Stock in 2010?</vt:lpstr>
      <vt:lpstr>PowerPoint Presentation</vt:lpstr>
      <vt:lpstr>PowerPoint Presentation</vt:lpstr>
      <vt:lpstr>PowerPoint Presentation</vt:lpstr>
      <vt:lpstr>PowerPoint Presentation</vt:lpstr>
      <vt:lpstr>THE ART AND SCIENCE OF BUSINESS MISTAKES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Mistakes About Mistakes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 it’s first season, Cheers  finished 82 out of 99 shows.</vt:lpstr>
      <vt:lpstr>In its first year in the soda business, Coca-Cola Company sold 400 Cokes.</vt:lpstr>
      <vt:lpstr>Dr. Seuss’ first children’s book was rejected by 23 publishers.</vt:lpstr>
      <vt:lpstr>In his first year in the automobile business, Henry Ford went bankrupt.  Two years later, his second company also failed.  His third corporation had done rather well, however.</vt:lpstr>
      <vt:lpstr>After Paul Galvin’s storage-battery business failed for the second time in 1928, he borrowed $750, bought back part of it and went into business again as Motorola.</vt:lpstr>
      <vt:lpstr>In his first year as a writer,  O. Henry was sentenced to prison for embezzlement.</vt:lpstr>
      <vt:lpstr>In 1765, repairman James Watt designed the world’s first steam engine in only two days,  but it took him 10 years before he could produce the first working model.</vt:lpstr>
      <vt:lpstr>In its first 28 attempts to send rockets into space, NASA had 20 failures.</vt:lpstr>
      <vt:lpstr>PowerPoint Presentation</vt:lpstr>
      <vt:lpstr>PowerPoint Presentation</vt:lpstr>
      <vt:lpstr>“A good writer always works at the impossible.”</vt:lpstr>
      <vt:lpstr>PowerPoint Presentation</vt:lpstr>
      <vt:lpstr>PowerPoint Presentation</vt:lpstr>
      <vt:lpstr>Why Mistakes Are So Important</vt:lpstr>
      <vt:lpstr>Types of Mistakes</vt:lpstr>
      <vt:lpstr>Common Causes of Error</vt:lpstr>
      <vt:lpstr>Common Causes of Error</vt:lpstr>
      <vt:lpstr>Common Causes of Error</vt:lpstr>
      <vt:lpstr>Common Causes of Error</vt:lpstr>
      <vt:lpstr>A Definition of a Smart Mistake</vt:lpstr>
      <vt:lpstr>Strategies </vt:lpstr>
      <vt:lpstr>PowerPoint Presentation</vt:lpstr>
      <vt:lpstr>PowerPoint Presentation</vt:lpstr>
      <vt:lpstr>Mission</vt:lpstr>
      <vt:lpstr>Mission</vt:lpstr>
      <vt:lpstr>Mission</vt:lpstr>
      <vt:lpstr>PowerPoint Presentation</vt:lpstr>
      <vt:lpstr>PowerPoint Presentation</vt:lpstr>
      <vt:lpstr>Inquisitive</vt:lpstr>
      <vt:lpstr>Inquisitive Exercise</vt:lpstr>
      <vt:lpstr>Inquisitive Exercise</vt:lpstr>
      <vt:lpstr>Inquisitive Suggestions </vt:lpstr>
      <vt:lpstr>Inquisitive Suggestions</vt:lpstr>
      <vt:lpstr>PowerPoint Presentation</vt:lpstr>
      <vt:lpstr>Support</vt:lpstr>
      <vt:lpstr>Support</vt:lpstr>
      <vt:lpstr>Support</vt:lpstr>
      <vt:lpstr>PowerPoint Presentation</vt:lpstr>
      <vt:lpstr>Take Responsibility</vt:lpstr>
      <vt:lpstr>Fix the Problem Not the Blame</vt:lpstr>
      <vt:lpstr>Take Responsibility</vt:lpstr>
      <vt:lpstr>Take Responsibility</vt:lpstr>
      <vt:lpstr>PowerPoint Presentation</vt:lpstr>
      <vt:lpstr>Awareness</vt:lpstr>
      <vt:lpstr>Awareness</vt:lpstr>
      <vt:lpstr>Awareness</vt:lpstr>
      <vt:lpstr>Awareness</vt:lpstr>
      <vt:lpstr>Awareness</vt:lpstr>
      <vt:lpstr>Awareness</vt:lpstr>
      <vt:lpstr>PowerPoint Presentation</vt:lpstr>
      <vt:lpstr>Kaizen</vt:lpstr>
      <vt:lpstr>Kaizen</vt:lpstr>
      <vt:lpstr>PowerPoint Presentation</vt:lpstr>
      <vt:lpstr>Kaizen and Mistakes</vt:lpstr>
      <vt:lpstr>Kaizen and Mistakes</vt:lpstr>
      <vt:lpstr>Kaizen and Mistakes</vt:lpstr>
      <vt:lpstr>Kaizen</vt:lpstr>
      <vt:lpstr>Kaizen</vt:lpstr>
      <vt:lpstr>High-Reliability Organizations (HRO)</vt:lpstr>
      <vt:lpstr>Kaizen</vt:lpstr>
      <vt:lpstr>Kaizen</vt:lpstr>
      <vt:lpstr>PowerPoint Presentation</vt:lpstr>
      <vt:lpstr>PowerPoint Presentation</vt:lpstr>
      <vt:lpstr>Exercise I</vt:lpstr>
      <vt:lpstr>PowerPoint Presentation</vt:lpstr>
      <vt:lpstr>Encourage Reporting</vt:lpstr>
      <vt:lpstr>Exercise I</vt:lpstr>
      <vt:lpstr>PowerPoint Presentation</vt:lpstr>
      <vt:lpstr>PowerPoint Presentation</vt:lpstr>
      <vt:lpstr>PowerPoint Presentation</vt:lpstr>
      <vt:lpstr>PowerPoint Presentation</vt:lpstr>
      <vt:lpstr>PowerPoint Presentation</vt:lpstr>
      <vt:lpstr>Kaizen and Mistakes</vt:lpstr>
      <vt:lpstr>Kaizen and Mistakes</vt:lpstr>
      <vt:lpstr>Skill # 7   Service</vt:lpstr>
      <vt:lpstr>PowerPoint Presentation</vt:lpstr>
      <vt:lpstr>PowerPoint Presentation</vt:lpstr>
      <vt:lpstr>PowerPoint Presentation</vt:lpstr>
      <vt:lpstr>PowerPoint Presentation</vt:lpstr>
      <vt:lpstr>Service</vt:lpstr>
      <vt:lpstr>PowerPoint Presentation</vt:lpstr>
      <vt:lpstr>PowerPoint Presentation</vt:lpstr>
      <vt:lpstr>PowerPoint Presentation</vt:lpstr>
      <vt:lpstr>A Purpose to Guide Creativity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Managing Change &amp; Innovation</dc:title>
  <dc:creator>Bob Maurer</dc:creator>
  <cp:lastModifiedBy>Maurer, Bob</cp:lastModifiedBy>
  <cp:revision>330</cp:revision>
  <cp:lastPrinted>2014-05-27T14:28:09Z</cp:lastPrinted>
  <dcterms:created xsi:type="dcterms:W3CDTF">2012-01-03T00:34:56Z</dcterms:created>
  <dcterms:modified xsi:type="dcterms:W3CDTF">2014-06-05T18:22:43Z</dcterms:modified>
</cp:coreProperties>
</file>